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sldIdLst>
    <p:sldId id="262" r:id="rId2"/>
    <p:sldId id="282" r:id="rId3"/>
    <p:sldId id="290" r:id="rId4"/>
    <p:sldId id="1290" r:id="rId5"/>
    <p:sldId id="265" r:id="rId6"/>
    <p:sldId id="291" r:id="rId7"/>
    <p:sldId id="269" r:id="rId8"/>
    <p:sldId id="1288" r:id="rId9"/>
    <p:sldId id="287" r:id="rId10"/>
    <p:sldId id="292" r:id="rId11"/>
    <p:sldId id="293" r:id="rId12"/>
    <p:sldId id="304" r:id="rId13"/>
    <p:sldId id="305" r:id="rId14"/>
    <p:sldId id="306" r:id="rId15"/>
    <p:sldId id="295" r:id="rId16"/>
    <p:sldId id="307" r:id="rId17"/>
    <p:sldId id="296" r:id="rId18"/>
    <p:sldId id="308" r:id="rId19"/>
    <p:sldId id="297" r:id="rId20"/>
    <p:sldId id="309" r:id="rId21"/>
    <p:sldId id="310" r:id="rId22"/>
    <p:sldId id="1274" r:id="rId23"/>
    <p:sldId id="312" r:id="rId24"/>
    <p:sldId id="1275" r:id="rId25"/>
    <p:sldId id="1276" r:id="rId26"/>
    <p:sldId id="1277" r:id="rId27"/>
    <p:sldId id="298" r:id="rId28"/>
    <p:sldId id="1278" r:id="rId29"/>
    <p:sldId id="299" r:id="rId30"/>
    <p:sldId id="1287" r:id="rId31"/>
    <p:sldId id="300" r:id="rId32"/>
    <p:sldId id="1280" r:id="rId33"/>
    <p:sldId id="1281" r:id="rId34"/>
    <p:sldId id="1289" r:id="rId35"/>
    <p:sldId id="1282" r:id="rId36"/>
    <p:sldId id="1283" r:id="rId37"/>
    <p:sldId id="301" r:id="rId38"/>
    <p:sldId id="1284" r:id="rId39"/>
    <p:sldId id="302" r:id="rId40"/>
    <p:sldId id="1285" r:id="rId41"/>
    <p:sldId id="303" r:id="rId42"/>
    <p:sldId id="1286" r:id="rId43"/>
    <p:sldId id="28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CC"/>
    <a:srgbClr val="EF63BD"/>
    <a:srgbClr val="F2F2F2"/>
    <a:srgbClr val="0975CE"/>
    <a:srgbClr val="F1F5FB"/>
    <a:srgbClr val="03A6FF"/>
    <a:srgbClr val="DDEEFC"/>
    <a:srgbClr val="B8DBF6"/>
    <a:srgbClr val="F6F6F6"/>
    <a:srgbClr val="007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86684" autoAdjust="0"/>
  </p:normalViewPr>
  <p:slideViewPr>
    <p:cSldViewPr snapToGrid="0" showGuides="1">
      <p:cViewPr varScale="1">
        <p:scale>
          <a:sx n="113" d="100"/>
          <a:sy n="113" d="100"/>
        </p:scale>
        <p:origin x="1032" y="168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9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、图片要换掉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448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7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2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、录播中最后原文为弹体，不知道是不是弹幕？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976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38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4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208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51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7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81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6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12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81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8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94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65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快速迭代，敏捷开发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为了保证产品的生命力，我们保持快速迭代与敏捷开发，我们致力于提供富有生命力的产品，倾听用户的上万条需求。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4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18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18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944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95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28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7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46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51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0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8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1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用互联网及移动互联网进行传播推广网校，开拓其他区域市场</a:t>
            </a:r>
            <a:endParaRPr kumimoji="1" lang="en-US" altLang="zh-CN" dirty="0"/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有自己的线上品牌展示门户，让家长及学员能够通过搜索引擎了解机构，再也不是只有纸质宣传单页的草根时代了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、不再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纠结于每月高昂的教学运营成本（人员师资、教室租赁等）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1.emf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3.emf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6.emf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7.emf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8.emf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6492" y="2627241"/>
            <a:ext cx="815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为教育机构提供一站式</a:t>
            </a:r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SaaS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云解决方案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29398" y="340381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SaaS Cloud Solution for Online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Education 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A94525B-3A57-3A4B-83A5-1FED563ED92E}"/>
              </a:ext>
            </a:extLst>
          </p:cNvPr>
          <p:cNvGrpSpPr/>
          <p:nvPr/>
        </p:nvGrpSpPr>
        <p:grpSpPr>
          <a:xfrm>
            <a:off x="9246891" y="3162967"/>
            <a:ext cx="2491520" cy="1283600"/>
            <a:chOff x="5160283" y="1685926"/>
            <a:chExt cx="1862137" cy="1000125"/>
          </a:xfrm>
        </p:grpSpPr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60FC1780-D6FE-0D4A-9BCC-13587BD0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283" y="2400301"/>
              <a:ext cx="552450" cy="285750"/>
            </a:xfrm>
            <a:custGeom>
              <a:avLst/>
              <a:gdLst>
                <a:gd name="T0" fmla="*/ 99 w 147"/>
                <a:gd name="T1" fmla="*/ 0 h 76"/>
                <a:gd name="T2" fmla="*/ 86 w 147"/>
                <a:gd name="T3" fmla="*/ 35 h 76"/>
                <a:gd name="T4" fmla="*/ 84 w 147"/>
                <a:gd name="T5" fmla="*/ 35 h 76"/>
                <a:gd name="T6" fmla="*/ 80 w 147"/>
                <a:gd name="T7" fmla="*/ 20 h 76"/>
                <a:gd name="T8" fmla="*/ 81 w 147"/>
                <a:gd name="T9" fmla="*/ 13 h 76"/>
                <a:gd name="T10" fmla="*/ 83 w 147"/>
                <a:gd name="T11" fmla="*/ 12 h 76"/>
                <a:gd name="T12" fmla="*/ 83 w 147"/>
                <a:gd name="T13" fmla="*/ 6 h 76"/>
                <a:gd name="T14" fmla="*/ 77 w 147"/>
                <a:gd name="T15" fmla="*/ 1 h 76"/>
                <a:gd name="T16" fmla="*/ 77 w 147"/>
                <a:gd name="T17" fmla="*/ 1 h 76"/>
                <a:gd name="T18" fmla="*/ 70 w 147"/>
                <a:gd name="T19" fmla="*/ 1 h 76"/>
                <a:gd name="T20" fmla="*/ 70 w 147"/>
                <a:gd name="T21" fmla="*/ 1 h 76"/>
                <a:gd name="T22" fmla="*/ 64 w 147"/>
                <a:gd name="T23" fmla="*/ 6 h 76"/>
                <a:gd name="T24" fmla="*/ 64 w 147"/>
                <a:gd name="T25" fmla="*/ 12 h 76"/>
                <a:gd name="T26" fmla="*/ 66 w 147"/>
                <a:gd name="T27" fmla="*/ 13 h 76"/>
                <a:gd name="T28" fmla="*/ 68 w 147"/>
                <a:gd name="T29" fmla="*/ 20 h 76"/>
                <a:gd name="T30" fmla="*/ 64 w 147"/>
                <a:gd name="T31" fmla="*/ 35 h 76"/>
                <a:gd name="T32" fmla="*/ 62 w 147"/>
                <a:gd name="T33" fmla="*/ 35 h 76"/>
                <a:gd name="T34" fmla="*/ 48 w 147"/>
                <a:gd name="T35" fmla="*/ 0 h 76"/>
                <a:gd name="T36" fmla="*/ 5 w 147"/>
                <a:gd name="T37" fmla="*/ 49 h 76"/>
                <a:gd name="T38" fmla="*/ 2 w 147"/>
                <a:gd name="T39" fmla="*/ 60 h 76"/>
                <a:gd name="T40" fmla="*/ 9 w 147"/>
                <a:gd name="T41" fmla="*/ 71 h 76"/>
                <a:gd name="T42" fmla="*/ 74 w 147"/>
                <a:gd name="T43" fmla="*/ 76 h 76"/>
                <a:gd name="T44" fmla="*/ 138 w 147"/>
                <a:gd name="T45" fmla="*/ 71 h 76"/>
                <a:gd name="T46" fmla="*/ 146 w 147"/>
                <a:gd name="T47" fmla="*/ 60 h 76"/>
                <a:gd name="T48" fmla="*/ 143 w 147"/>
                <a:gd name="T49" fmla="*/ 51 h 76"/>
                <a:gd name="T50" fmla="*/ 99 w 147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76">
                  <a:moveTo>
                    <a:pt x="99" y="0"/>
                  </a:moveTo>
                  <a:cubicBezTo>
                    <a:pt x="86" y="35"/>
                    <a:pt x="86" y="35"/>
                    <a:pt x="86" y="35"/>
                  </a:cubicBezTo>
                  <a:cubicBezTo>
                    <a:pt x="85" y="37"/>
                    <a:pt x="84" y="37"/>
                    <a:pt x="84" y="35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18"/>
                    <a:pt x="80" y="15"/>
                    <a:pt x="81" y="13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0"/>
                    <a:pt x="85" y="7"/>
                    <a:pt x="83" y="6"/>
                  </a:cubicBezTo>
                  <a:cubicBezTo>
                    <a:pt x="82" y="4"/>
                    <a:pt x="80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5" y="0"/>
                    <a:pt x="72" y="0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2"/>
                    <a:pt x="65" y="4"/>
                    <a:pt x="64" y="6"/>
                  </a:cubicBezTo>
                  <a:cubicBezTo>
                    <a:pt x="63" y="7"/>
                    <a:pt x="63" y="10"/>
                    <a:pt x="64" y="1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5"/>
                    <a:pt x="68" y="18"/>
                    <a:pt x="68" y="20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3" y="37"/>
                    <a:pt x="62" y="37"/>
                    <a:pt x="62" y="3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5" y="8"/>
                    <a:pt x="12" y="27"/>
                    <a:pt x="5" y="49"/>
                  </a:cubicBezTo>
                  <a:cubicBezTo>
                    <a:pt x="3" y="55"/>
                    <a:pt x="2" y="60"/>
                    <a:pt x="2" y="60"/>
                  </a:cubicBezTo>
                  <a:cubicBezTo>
                    <a:pt x="0" y="65"/>
                    <a:pt x="4" y="70"/>
                    <a:pt x="9" y="71"/>
                  </a:cubicBezTo>
                  <a:cubicBezTo>
                    <a:pt x="9" y="71"/>
                    <a:pt x="33" y="76"/>
                    <a:pt x="74" y="76"/>
                  </a:cubicBezTo>
                  <a:cubicBezTo>
                    <a:pt x="114" y="76"/>
                    <a:pt x="138" y="71"/>
                    <a:pt x="138" y="71"/>
                  </a:cubicBezTo>
                  <a:cubicBezTo>
                    <a:pt x="144" y="70"/>
                    <a:pt x="147" y="65"/>
                    <a:pt x="146" y="60"/>
                  </a:cubicBezTo>
                  <a:cubicBezTo>
                    <a:pt x="146" y="60"/>
                    <a:pt x="145" y="57"/>
                    <a:pt x="143" y="51"/>
                  </a:cubicBezTo>
                  <a:cubicBezTo>
                    <a:pt x="136" y="29"/>
                    <a:pt x="123" y="9"/>
                    <a:pt x="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1C4C3D18-EDB4-5048-B690-D6652B0B9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3783" y="1885951"/>
              <a:ext cx="431800" cy="492125"/>
            </a:xfrm>
            <a:custGeom>
              <a:avLst/>
              <a:gdLst>
                <a:gd name="T0" fmla="*/ 58 w 115"/>
                <a:gd name="T1" fmla="*/ 131 h 131"/>
                <a:gd name="T2" fmla="*/ 105 w 115"/>
                <a:gd name="T3" fmla="*/ 101 h 131"/>
                <a:gd name="T4" fmla="*/ 101 w 115"/>
                <a:gd name="T5" fmla="*/ 27 h 131"/>
                <a:gd name="T6" fmla="*/ 58 w 115"/>
                <a:gd name="T7" fmla="*/ 0 h 131"/>
                <a:gd name="T8" fmla="*/ 7 w 115"/>
                <a:gd name="T9" fmla="*/ 51 h 131"/>
                <a:gd name="T10" fmla="*/ 0 w 115"/>
                <a:gd name="T11" fmla="*/ 65 h 131"/>
                <a:gd name="T12" fmla="*/ 7 w 115"/>
                <a:gd name="T13" fmla="*/ 79 h 131"/>
                <a:gd name="T14" fmla="*/ 58 w 115"/>
                <a:gd name="T15" fmla="*/ 131 h 131"/>
                <a:gd name="T16" fmla="*/ 11 w 115"/>
                <a:gd name="T17" fmla="*/ 57 h 131"/>
                <a:gd name="T18" fmla="*/ 12 w 115"/>
                <a:gd name="T19" fmla="*/ 56 h 131"/>
                <a:gd name="T20" fmla="*/ 13 w 115"/>
                <a:gd name="T21" fmla="*/ 56 h 131"/>
                <a:gd name="T22" fmla="*/ 46 w 115"/>
                <a:gd name="T23" fmla="*/ 28 h 131"/>
                <a:gd name="T24" fmla="*/ 98 w 115"/>
                <a:gd name="T25" fmla="*/ 35 h 131"/>
                <a:gd name="T26" fmla="*/ 99 w 115"/>
                <a:gd name="T27" fmla="*/ 99 h 131"/>
                <a:gd name="T28" fmla="*/ 58 w 115"/>
                <a:gd name="T29" fmla="*/ 125 h 131"/>
                <a:gd name="T30" fmla="*/ 14 w 115"/>
                <a:gd name="T31" fmla="*/ 77 h 131"/>
                <a:gd name="T32" fmla="*/ 12 w 115"/>
                <a:gd name="T33" fmla="*/ 75 h 131"/>
                <a:gd name="T34" fmla="*/ 11 w 115"/>
                <a:gd name="T35" fmla="*/ 74 h 131"/>
                <a:gd name="T36" fmla="*/ 6 w 115"/>
                <a:gd name="T37" fmla="*/ 65 h 131"/>
                <a:gd name="T38" fmla="*/ 11 w 115"/>
                <a:gd name="T39" fmla="*/ 5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74" y="131"/>
                    <a:pt x="93" y="128"/>
                    <a:pt x="105" y="101"/>
                  </a:cubicBezTo>
                  <a:cubicBezTo>
                    <a:pt x="115" y="77"/>
                    <a:pt x="111" y="47"/>
                    <a:pt x="101" y="27"/>
                  </a:cubicBezTo>
                  <a:cubicBezTo>
                    <a:pt x="92" y="9"/>
                    <a:pt x="78" y="0"/>
                    <a:pt x="58" y="0"/>
                  </a:cubicBezTo>
                  <a:cubicBezTo>
                    <a:pt x="40" y="0"/>
                    <a:pt x="11" y="16"/>
                    <a:pt x="7" y="51"/>
                  </a:cubicBezTo>
                  <a:cubicBezTo>
                    <a:pt x="4" y="54"/>
                    <a:pt x="0" y="59"/>
                    <a:pt x="0" y="65"/>
                  </a:cubicBezTo>
                  <a:cubicBezTo>
                    <a:pt x="0" y="72"/>
                    <a:pt x="4" y="77"/>
                    <a:pt x="7" y="79"/>
                  </a:cubicBezTo>
                  <a:cubicBezTo>
                    <a:pt x="10" y="104"/>
                    <a:pt x="36" y="131"/>
                    <a:pt x="58" y="131"/>
                  </a:cubicBezTo>
                  <a:close/>
                  <a:moveTo>
                    <a:pt x="11" y="57"/>
                  </a:move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2" y="56"/>
                    <a:pt x="13" y="56"/>
                  </a:cubicBezTo>
                  <a:cubicBezTo>
                    <a:pt x="23" y="55"/>
                    <a:pt x="38" y="54"/>
                    <a:pt x="46" y="28"/>
                  </a:cubicBezTo>
                  <a:cubicBezTo>
                    <a:pt x="53" y="45"/>
                    <a:pt x="78" y="17"/>
                    <a:pt x="98" y="35"/>
                  </a:cubicBezTo>
                  <a:cubicBezTo>
                    <a:pt x="105" y="53"/>
                    <a:pt x="108" y="78"/>
                    <a:pt x="99" y="99"/>
                  </a:cubicBezTo>
                  <a:cubicBezTo>
                    <a:pt x="89" y="122"/>
                    <a:pt x="73" y="125"/>
                    <a:pt x="58" y="125"/>
                  </a:cubicBezTo>
                  <a:cubicBezTo>
                    <a:pt x="38" y="125"/>
                    <a:pt x="15" y="99"/>
                    <a:pt x="14" y="77"/>
                  </a:cubicBezTo>
                  <a:cubicBezTo>
                    <a:pt x="13" y="76"/>
                    <a:pt x="13" y="75"/>
                    <a:pt x="12" y="75"/>
                  </a:cubicBezTo>
                  <a:cubicBezTo>
                    <a:pt x="12" y="74"/>
                    <a:pt x="11" y="74"/>
                    <a:pt x="11" y="74"/>
                  </a:cubicBezTo>
                  <a:cubicBezTo>
                    <a:pt x="10" y="73"/>
                    <a:pt x="6" y="70"/>
                    <a:pt x="6" y="65"/>
                  </a:cubicBezTo>
                  <a:cubicBezTo>
                    <a:pt x="6" y="61"/>
                    <a:pt x="10" y="57"/>
                    <a:pt x="11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953FD4CC-3719-F94F-95D4-01846CD29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95" y="1685926"/>
              <a:ext cx="1025525" cy="819150"/>
            </a:xfrm>
            <a:custGeom>
              <a:avLst/>
              <a:gdLst>
                <a:gd name="T0" fmla="*/ 8 w 273"/>
                <a:gd name="T1" fmla="*/ 72 h 218"/>
                <a:gd name="T2" fmla="*/ 8 w 273"/>
                <a:gd name="T3" fmla="*/ 27 h 218"/>
                <a:gd name="T4" fmla="*/ 26 w 273"/>
                <a:gd name="T5" fmla="*/ 8 h 218"/>
                <a:gd name="T6" fmla="*/ 246 w 273"/>
                <a:gd name="T7" fmla="*/ 8 h 218"/>
                <a:gd name="T8" fmla="*/ 265 w 273"/>
                <a:gd name="T9" fmla="*/ 27 h 218"/>
                <a:gd name="T10" fmla="*/ 265 w 273"/>
                <a:gd name="T11" fmla="*/ 191 h 218"/>
                <a:gd name="T12" fmla="*/ 246 w 273"/>
                <a:gd name="T13" fmla="*/ 210 h 218"/>
                <a:gd name="T14" fmla="*/ 26 w 273"/>
                <a:gd name="T15" fmla="*/ 210 h 218"/>
                <a:gd name="T16" fmla="*/ 8 w 273"/>
                <a:gd name="T17" fmla="*/ 191 h 218"/>
                <a:gd name="T18" fmla="*/ 8 w 273"/>
                <a:gd name="T19" fmla="*/ 114 h 218"/>
                <a:gd name="T20" fmla="*/ 0 w 273"/>
                <a:gd name="T21" fmla="*/ 132 h 218"/>
                <a:gd name="T22" fmla="*/ 0 w 273"/>
                <a:gd name="T23" fmla="*/ 191 h 218"/>
                <a:gd name="T24" fmla="*/ 26 w 273"/>
                <a:gd name="T25" fmla="*/ 218 h 218"/>
                <a:gd name="T26" fmla="*/ 246 w 273"/>
                <a:gd name="T27" fmla="*/ 218 h 218"/>
                <a:gd name="T28" fmla="*/ 273 w 273"/>
                <a:gd name="T29" fmla="*/ 191 h 218"/>
                <a:gd name="T30" fmla="*/ 273 w 273"/>
                <a:gd name="T31" fmla="*/ 27 h 218"/>
                <a:gd name="T32" fmla="*/ 246 w 273"/>
                <a:gd name="T33" fmla="*/ 0 h 218"/>
                <a:gd name="T34" fmla="*/ 26 w 273"/>
                <a:gd name="T35" fmla="*/ 0 h 218"/>
                <a:gd name="T36" fmla="*/ 0 w 273"/>
                <a:gd name="T37" fmla="*/ 27 h 218"/>
                <a:gd name="T38" fmla="*/ 0 w 273"/>
                <a:gd name="T39" fmla="*/ 82 h 218"/>
                <a:gd name="T40" fmla="*/ 2 w 273"/>
                <a:gd name="T41" fmla="*/ 78 h 218"/>
                <a:gd name="T42" fmla="*/ 8 w 273"/>
                <a:gd name="T43" fmla="*/ 7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3" h="218">
                  <a:moveTo>
                    <a:pt x="8" y="72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57" y="8"/>
                    <a:pt x="265" y="16"/>
                    <a:pt x="265" y="27"/>
                  </a:cubicBezTo>
                  <a:cubicBezTo>
                    <a:pt x="265" y="191"/>
                    <a:pt x="265" y="191"/>
                    <a:pt x="265" y="191"/>
                  </a:cubicBezTo>
                  <a:cubicBezTo>
                    <a:pt x="265" y="202"/>
                    <a:pt x="257" y="210"/>
                    <a:pt x="246" y="210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16" y="210"/>
                    <a:pt x="8" y="202"/>
                    <a:pt x="8" y="191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6"/>
                    <a:pt x="12" y="218"/>
                    <a:pt x="26" y="218"/>
                  </a:cubicBezTo>
                  <a:cubicBezTo>
                    <a:pt x="246" y="218"/>
                    <a:pt x="246" y="218"/>
                    <a:pt x="246" y="218"/>
                  </a:cubicBezTo>
                  <a:cubicBezTo>
                    <a:pt x="261" y="218"/>
                    <a:pt x="273" y="206"/>
                    <a:pt x="273" y="191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3" y="12"/>
                    <a:pt x="261" y="0"/>
                    <a:pt x="24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5"/>
                    <a:pt x="5" y="73"/>
                    <a:pt x="8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7D8312BD-2394-C844-B9D4-11333423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020" y="2625726"/>
              <a:ext cx="44450" cy="52388"/>
            </a:xfrm>
            <a:custGeom>
              <a:avLst/>
              <a:gdLst>
                <a:gd name="T0" fmla="*/ 3 w 12"/>
                <a:gd name="T1" fmla="*/ 13 h 14"/>
                <a:gd name="T2" fmla="*/ 9 w 12"/>
                <a:gd name="T3" fmla="*/ 11 h 14"/>
                <a:gd name="T4" fmla="*/ 12 w 12"/>
                <a:gd name="T5" fmla="*/ 3 h 14"/>
                <a:gd name="T6" fmla="*/ 5 w 12"/>
                <a:gd name="T7" fmla="*/ 0 h 14"/>
                <a:gd name="T8" fmla="*/ 1 w 12"/>
                <a:gd name="T9" fmla="*/ 8 h 14"/>
                <a:gd name="T10" fmla="*/ 3 w 12"/>
                <a:gd name="T1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3" y="13"/>
                  </a:moveTo>
                  <a:cubicBezTo>
                    <a:pt x="5" y="14"/>
                    <a:pt x="8" y="13"/>
                    <a:pt x="9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7" y="1"/>
                    <a:pt x="5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1" y="12"/>
                    <a:pt x="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F9D107A5-89D5-434C-9964-1D2A13C5A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333" y="1974851"/>
              <a:ext cx="239713" cy="500063"/>
            </a:xfrm>
            <a:custGeom>
              <a:avLst/>
              <a:gdLst>
                <a:gd name="T0" fmla="*/ 8 w 64"/>
                <a:gd name="T1" fmla="*/ 133 h 133"/>
                <a:gd name="T2" fmla="*/ 63 w 64"/>
                <a:gd name="T3" fmla="*/ 6 h 133"/>
                <a:gd name="T4" fmla="*/ 61 w 64"/>
                <a:gd name="T5" fmla="*/ 1 h 133"/>
                <a:gd name="T6" fmla="*/ 56 w 64"/>
                <a:gd name="T7" fmla="*/ 3 h 133"/>
                <a:gd name="T8" fmla="*/ 0 w 64"/>
                <a:gd name="T9" fmla="*/ 130 h 133"/>
                <a:gd name="T10" fmla="*/ 2 w 64"/>
                <a:gd name="T11" fmla="*/ 131 h 133"/>
                <a:gd name="T12" fmla="*/ 8 w 64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33">
                  <a:moveTo>
                    <a:pt x="8" y="133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64" y="4"/>
                    <a:pt x="63" y="2"/>
                    <a:pt x="61" y="1"/>
                  </a:cubicBezTo>
                  <a:cubicBezTo>
                    <a:pt x="59" y="0"/>
                    <a:pt x="57" y="1"/>
                    <a:pt x="56" y="3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" y="130"/>
                    <a:pt x="2" y="131"/>
                    <a:pt x="2" y="131"/>
                  </a:cubicBezTo>
                  <a:cubicBezTo>
                    <a:pt x="4" y="132"/>
                    <a:pt x="6" y="133"/>
                    <a:pt x="8" y="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4A4BF2EF-30D2-F247-BE40-0F9E4DC2E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195" y="2474913"/>
              <a:ext cx="139700" cy="153988"/>
            </a:xfrm>
            <a:custGeom>
              <a:avLst/>
              <a:gdLst>
                <a:gd name="T0" fmla="*/ 15 w 37"/>
                <a:gd name="T1" fmla="*/ 40 h 41"/>
                <a:gd name="T2" fmla="*/ 25 w 37"/>
                <a:gd name="T3" fmla="*/ 37 h 41"/>
                <a:gd name="T4" fmla="*/ 24 w 37"/>
                <a:gd name="T5" fmla="*/ 30 h 41"/>
                <a:gd name="T6" fmla="*/ 30 w 37"/>
                <a:gd name="T7" fmla="*/ 26 h 41"/>
                <a:gd name="T8" fmla="*/ 29 w 37"/>
                <a:gd name="T9" fmla="*/ 19 h 41"/>
                <a:gd name="T10" fmla="*/ 35 w 37"/>
                <a:gd name="T11" fmla="*/ 15 h 41"/>
                <a:gd name="T12" fmla="*/ 30 w 37"/>
                <a:gd name="T13" fmla="*/ 6 h 41"/>
                <a:gd name="T14" fmla="*/ 20 w 37"/>
                <a:gd name="T15" fmla="*/ 1 h 41"/>
                <a:gd name="T16" fmla="*/ 20 w 37"/>
                <a:gd name="T17" fmla="*/ 1 h 41"/>
                <a:gd name="T18" fmla="*/ 20 w 37"/>
                <a:gd name="T19" fmla="*/ 1 h 41"/>
                <a:gd name="T20" fmla="*/ 20 w 37"/>
                <a:gd name="T21" fmla="*/ 1 h 41"/>
                <a:gd name="T22" fmla="*/ 10 w 37"/>
                <a:gd name="T23" fmla="*/ 3 h 41"/>
                <a:gd name="T24" fmla="*/ 0 w 37"/>
                <a:gd name="T25" fmla="*/ 24 h 41"/>
                <a:gd name="T26" fmla="*/ 5 w 37"/>
                <a:gd name="T27" fmla="*/ 35 h 41"/>
                <a:gd name="T28" fmla="*/ 15 w 37"/>
                <a:gd name="T2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1">
                  <a:moveTo>
                    <a:pt x="15" y="40"/>
                  </a:moveTo>
                  <a:cubicBezTo>
                    <a:pt x="19" y="41"/>
                    <a:pt x="24" y="40"/>
                    <a:pt x="25" y="37"/>
                  </a:cubicBezTo>
                  <a:cubicBezTo>
                    <a:pt x="26" y="35"/>
                    <a:pt x="26" y="32"/>
                    <a:pt x="24" y="30"/>
                  </a:cubicBezTo>
                  <a:cubicBezTo>
                    <a:pt x="27" y="30"/>
                    <a:pt x="29" y="28"/>
                    <a:pt x="30" y="26"/>
                  </a:cubicBezTo>
                  <a:cubicBezTo>
                    <a:pt x="31" y="24"/>
                    <a:pt x="31" y="21"/>
                    <a:pt x="29" y="19"/>
                  </a:cubicBezTo>
                  <a:cubicBezTo>
                    <a:pt x="32" y="19"/>
                    <a:pt x="34" y="17"/>
                    <a:pt x="35" y="15"/>
                  </a:cubicBezTo>
                  <a:cubicBezTo>
                    <a:pt x="37" y="11"/>
                    <a:pt x="35" y="9"/>
                    <a:pt x="30" y="6"/>
                  </a:cubicBezTo>
                  <a:cubicBezTo>
                    <a:pt x="26" y="3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4" y="2"/>
                    <a:pt x="20" y="1"/>
                  </a:cubicBezTo>
                  <a:cubicBezTo>
                    <a:pt x="15" y="0"/>
                    <a:pt x="12" y="1"/>
                    <a:pt x="10" y="3"/>
                  </a:cubicBezTo>
                  <a:cubicBezTo>
                    <a:pt x="2" y="13"/>
                    <a:pt x="2" y="20"/>
                    <a:pt x="0" y="24"/>
                  </a:cubicBezTo>
                  <a:cubicBezTo>
                    <a:pt x="0" y="28"/>
                    <a:pt x="2" y="33"/>
                    <a:pt x="5" y="35"/>
                  </a:cubicBezTo>
                  <a:cubicBezTo>
                    <a:pt x="7" y="37"/>
                    <a:pt x="12" y="39"/>
                    <a:pt x="1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81B54482-D5C2-CA47-99F0-AE3EBCFF4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758" y="1971676"/>
              <a:ext cx="106363" cy="82550"/>
            </a:xfrm>
            <a:custGeom>
              <a:avLst/>
              <a:gdLst>
                <a:gd name="T0" fmla="*/ 6 w 28"/>
                <a:gd name="T1" fmla="*/ 22 h 22"/>
                <a:gd name="T2" fmla="*/ 28 w 28"/>
                <a:gd name="T3" fmla="*/ 10 h 22"/>
                <a:gd name="T4" fmla="*/ 23 w 28"/>
                <a:gd name="T5" fmla="*/ 0 h 22"/>
                <a:gd name="T6" fmla="*/ 0 w 28"/>
                <a:gd name="T7" fmla="*/ 12 h 22"/>
                <a:gd name="T8" fmla="*/ 6 w 2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2">
                  <a:moveTo>
                    <a:pt x="6" y="22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5" y="7"/>
                    <a:pt x="23" y="4"/>
                    <a:pt x="2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4"/>
                    <a:pt x="5" y="18"/>
                    <a:pt x="6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B5B01441-8EC7-B044-9FAF-F697EDBDE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595" y="2020888"/>
              <a:ext cx="82550" cy="52388"/>
            </a:xfrm>
            <a:custGeom>
              <a:avLst/>
              <a:gdLst>
                <a:gd name="T0" fmla="*/ 20 w 22"/>
                <a:gd name="T1" fmla="*/ 14 h 14"/>
                <a:gd name="T2" fmla="*/ 20 w 22"/>
                <a:gd name="T3" fmla="*/ 10 h 14"/>
                <a:gd name="T4" fmla="*/ 22 w 22"/>
                <a:gd name="T5" fmla="*/ 2 h 14"/>
                <a:gd name="T6" fmla="*/ 2 w 22"/>
                <a:gd name="T7" fmla="*/ 0 h 14"/>
                <a:gd name="T8" fmla="*/ 2 w 22"/>
                <a:gd name="T9" fmla="*/ 4 h 14"/>
                <a:gd name="T10" fmla="*/ 0 w 22"/>
                <a:gd name="T11" fmla="*/ 11 h 14"/>
                <a:gd name="T12" fmla="*/ 20 w 2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0" y="14"/>
                  </a:moveTo>
                  <a:cubicBezTo>
                    <a:pt x="20" y="12"/>
                    <a:pt x="20" y="11"/>
                    <a:pt x="20" y="10"/>
                  </a:cubicBezTo>
                  <a:cubicBezTo>
                    <a:pt x="20" y="7"/>
                    <a:pt x="20" y="4"/>
                    <a:pt x="2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6"/>
                    <a:pt x="2" y="9"/>
                    <a:pt x="0" y="11"/>
                  </a:cubicBezTo>
                  <a:lnTo>
                    <a:pt x="2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888B18D7-B7FF-974D-AFB0-71A0215AF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733" y="1955801"/>
              <a:ext cx="85725" cy="60325"/>
            </a:xfrm>
            <a:custGeom>
              <a:avLst/>
              <a:gdLst>
                <a:gd name="T0" fmla="*/ 21 w 23"/>
                <a:gd name="T1" fmla="*/ 16 h 16"/>
                <a:gd name="T2" fmla="*/ 20 w 23"/>
                <a:gd name="T3" fmla="*/ 14 h 16"/>
                <a:gd name="T4" fmla="*/ 23 w 23"/>
                <a:gd name="T5" fmla="*/ 5 h 16"/>
                <a:gd name="T6" fmla="*/ 3 w 23"/>
                <a:gd name="T7" fmla="*/ 0 h 16"/>
                <a:gd name="T8" fmla="*/ 3 w 23"/>
                <a:gd name="T9" fmla="*/ 3 h 16"/>
                <a:gd name="T10" fmla="*/ 0 w 23"/>
                <a:gd name="T11" fmla="*/ 11 h 16"/>
                <a:gd name="T12" fmla="*/ 21 w 2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6">
                  <a:moveTo>
                    <a:pt x="21" y="16"/>
                  </a:moveTo>
                  <a:cubicBezTo>
                    <a:pt x="21" y="15"/>
                    <a:pt x="20" y="15"/>
                    <a:pt x="20" y="14"/>
                  </a:cubicBezTo>
                  <a:cubicBezTo>
                    <a:pt x="20" y="10"/>
                    <a:pt x="22" y="7"/>
                    <a:pt x="2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6"/>
                    <a:pt x="2" y="9"/>
                    <a:pt x="0" y="11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9BA64BB8-3C09-C241-A787-072A979B7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895" y="1908176"/>
              <a:ext cx="112713" cy="93663"/>
            </a:xfrm>
            <a:custGeom>
              <a:avLst/>
              <a:gdLst>
                <a:gd name="T0" fmla="*/ 7 w 30"/>
                <a:gd name="T1" fmla="*/ 25 h 25"/>
                <a:gd name="T2" fmla="*/ 30 w 30"/>
                <a:gd name="T3" fmla="*/ 9 h 25"/>
                <a:gd name="T4" fmla="*/ 24 w 30"/>
                <a:gd name="T5" fmla="*/ 0 h 25"/>
                <a:gd name="T6" fmla="*/ 0 w 30"/>
                <a:gd name="T7" fmla="*/ 15 h 25"/>
                <a:gd name="T8" fmla="*/ 7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7" y="25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7" y="7"/>
                    <a:pt x="25" y="4"/>
                    <a:pt x="2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7"/>
                    <a:pt x="6" y="21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B168653E-3441-EA42-A133-CCB39AB5B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870" y="1843088"/>
              <a:ext cx="74613" cy="60325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10 h 16"/>
                <a:gd name="T4" fmla="*/ 17 w 20"/>
                <a:gd name="T5" fmla="*/ 1 h 16"/>
                <a:gd name="T6" fmla="*/ 17 w 20"/>
                <a:gd name="T7" fmla="*/ 0 h 16"/>
                <a:gd name="T8" fmla="*/ 0 w 20"/>
                <a:gd name="T9" fmla="*/ 5 h 16"/>
                <a:gd name="T10" fmla="*/ 4 w 20"/>
                <a:gd name="T11" fmla="*/ 15 h 16"/>
                <a:gd name="T12" fmla="*/ 4 w 2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18" y="8"/>
                    <a:pt x="17" y="4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8"/>
                    <a:pt x="4" y="11"/>
                    <a:pt x="4" y="15"/>
                  </a:cubicBezTo>
                  <a:cubicBezTo>
                    <a:pt x="4" y="15"/>
                    <a:pt x="4" y="15"/>
                    <a:pt x="4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871A04A8-B11E-874E-98DC-FBD97FA5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045" y="1993901"/>
              <a:ext cx="79375" cy="79375"/>
            </a:xfrm>
            <a:custGeom>
              <a:avLst/>
              <a:gdLst>
                <a:gd name="T0" fmla="*/ 10 w 21"/>
                <a:gd name="T1" fmla="*/ 21 h 21"/>
                <a:gd name="T2" fmla="*/ 21 w 21"/>
                <a:gd name="T3" fmla="*/ 11 h 21"/>
                <a:gd name="T4" fmla="*/ 10 w 21"/>
                <a:gd name="T5" fmla="*/ 0 h 21"/>
                <a:gd name="T6" fmla="*/ 6 w 21"/>
                <a:gd name="T7" fmla="*/ 1 h 21"/>
                <a:gd name="T8" fmla="*/ 0 w 21"/>
                <a:gd name="T9" fmla="*/ 11 h 21"/>
                <a:gd name="T10" fmla="*/ 0 w 21"/>
                <a:gd name="T11" fmla="*/ 14 h 21"/>
                <a:gd name="T12" fmla="*/ 10 w 21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0" y="21"/>
                  </a:move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8"/>
                    <a:pt x="6" y="21"/>
                    <a:pt x="1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72">
              <a:extLst>
                <a:ext uri="{FF2B5EF4-FFF2-40B4-BE49-F238E27FC236}">
                  <a16:creationId xmlns:a16="http://schemas.microsoft.com/office/drawing/2014/main" id="{0E32ED3D-7C42-7542-A145-C670A7155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2320" y="2016126"/>
              <a:ext cx="79375" cy="79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73">
              <a:extLst>
                <a:ext uri="{FF2B5EF4-FFF2-40B4-BE49-F238E27FC236}">
                  <a16:creationId xmlns:a16="http://schemas.microsoft.com/office/drawing/2014/main" id="{6ABE66D3-2518-8549-9A42-73EBDBC7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358" y="1927226"/>
              <a:ext cx="76200" cy="77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74">
              <a:extLst>
                <a:ext uri="{FF2B5EF4-FFF2-40B4-BE49-F238E27FC236}">
                  <a16:creationId xmlns:a16="http://schemas.microsoft.com/office/drawing/2014/main" id="{34C571C7-779C-CB43-B57C-B4AFDFDCF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220" y="1968501"/>
              <a:ext cx="77788" cy="77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75">
              <a:extLst>
                <a:ext uri="{FF2B5EF4-FFF2-40B4-BE49-F238E27FC236}">
                  <a16:creationId xmlns:a16="http://schemas.microsoft.com/office/drawing/2014/main" id="{3624FC3A-8989-C647-A865-0753ABCE4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258" y="1858963"/>
              <a:ext cx="74613" cy="79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76">
              <a:extLst>
                <a:ext uri="{FF2B5EF4-FFF2-40B4-BE49-F238E27FC236}">
                  <a16:creationId xmlns:a16="http://schemas.microsoft.com/office/drawing/2014/main" id="{B256BC84-8A59-334F-B534-3399DAFD7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483" y="1806576"/>
              <a:ext cx="79375" cy="79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4B9FF628-EDAA-3145-9252-D7DD418B6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595" y="2287588"/>
              <a:ext cx="79375" cy="52388"/>
            </a:xfrm>
            <a:custGeom>
              <a:avLst/>
              <a:gdLst>
                <a:gd name="T0" fmla="*/ 8 w 21"/>
                <a:gd name="T1" fmla="*/ 0 h 14"/>
                <a:gd name="T2" fmla="*/ 7 w 21"/>
                <a:gd name="T3" fmla="*/ 1 h 14"/>
                <a:gd name="T4" fmla="*/ 0 w 21"/>
                <a:gd name="T5" fmla="*/ 9 h 14"/>
                <a:gd name="T6" fmla="*/ 12 w 21"/>
                <a:gd name="T7" fmla="*/ 14 h 14"/>
                <a:gd name="T8" fmla="*/ 13 w 21"/>
                <a:gd name="T9" fmla="*/ 12 h 14"/>
                <a:gd name="T10" fmla="*/ 21 w 21"/>
                <a:gd name="T11" fmla="*/ 4 h 14"/>
                <a:gd name="T12" fmla="*/ 8 w 2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">
                  <a:moveTo>
                    <a:pt x="8" y="0"/>
                  </a:moveTo>
                  <a:cubicBezTo>
                    <a:pt x="8" y="0"/>
                    <a:pt x="8" y="1"/>
                    <a:pt x="7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F4353752-D50B-8147-AE0E-516425FFC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620" y="2309813"/>
              <a:ext cx="93663" cy="63500"/>
            </a:xfrm>
            <a:custGeom>
              <a:avLst/>
              <a:gdLst>
                <a:gd name="T0" fmla="*/ 21 w 59"/>
                <a:gd name="T1" fmla="*/ 0 h 40"/>
                <a:gd name="T2" fmla="*/ 0 w 59"/>
                <a:gd name="T3" fmla="*/ 21 h 40"/>
                <a:gd name="T4" fmla="*/ 38 w 59"/>
                <a:gd name="T5" fmla="*/ 40 h 40"/>
                <a:gd name="T6" fmla="*/ 59 w 59"/>
                <a:gd name="T7" fmla="*/ 19 h 40"/>
                <a:gd name="T8" fmla="*/ 21 w 59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0">
                  <a:moveTo>
                    <a:pt x="21" y="0"/>
                  </a:moveTo>
                  <a:lnTo>
                    <a:pt x="0" y="21"/>
                  </a:lnTo>
                  <a:lnTo>
                    <a:pt x="38" y="40"/>
                  </a:lnTo>
                  <a:lnTo>
                    <a:pt x="59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753DC0F8-5D1E-4A41-81A3-5F222BDF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458" y="2295526"/>
              <a:ext cx="74613" cy="47625"/>
            </a:xfrm>
            <a:custGeom>
              <a:avLst/>
              <a:gdLst>
                <a:gd name="T0" fmla="*/ 12 w 20"/>
                <a:gd name="T1" fmla="*/ 0 h 13"/>
                <a:gd name="T2" fmla="*/ 0 w 20"/>
                <a:gd name="T3" fmla="*/ 3 h 13"/>
                <a:gd name="T4" fmla="*/ 7 w 20"/>
                <a:gd name="T5" fmla="*/ 10 h 13"/>
                <a:gd name="T6" fmla="*/ 8 w 20"/>
                <a:gd name="T7" fmla="*/ 13 h 13"/>
                <a:gd name="T8" fmla="*/ 20 w 20"/>
                <a:gd name="T9" fmla="*/ 10 h 13"/>
                <a:gd name="T10" fmla="*/ 13 w 20"/>
                <a:gd name="T11" fmla="*/ 3 h 13"/>
                <a:gd name="T12" fmla="*/ 12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1"/>
                    <a:pt x="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AA19CF81-3152-2D4D-B0AE-A56A8A59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870" y="2301876"/>
              <a:ext cx="63500" cy="49213"/>
            </a:xfrm>
            <a:custGeom>
              <a:avLst/>
              <a:gdLst>
                <a:gd name="T0" fmla="*/ 17 w 17"/>
                <a:gd name="T1" fmla="*/ 2 h 13"/>
                <a:gd name="T2" fmla="*/ 6 w 17"/>
                <a:gd name="T3" fmla="*/ 0 h 13"/>
                <a:gd name="T4" fmla="*/ 5 w 17"/>
                <a:gd name="T5" fmla="*/ 5 h 13"/>
                <a:gd name="T6" fmla="*/ 0 w 17"/>
                <a:gd name="T7" fmla="*/ 11 h 13"/>
                <a:gd name="T8" fmla="*/ 11 w 17"/>
                <a:gd name="T9" fmla="*/ 13 h 13"/>
                <a:gd name="T10" fmla="*/ 11 w 17"/>
                <a:gd name="T11" fmla="*/ 8 h 13"/>
                <a:gd name="T12" fmla="*/ 17 w 17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17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4"/>
                    <a:pt x="5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2"/>
                    <a:pt x="10" y="9"/>
                    <a:pt x="11" y="8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0000EAC9-7D5E-FB42-A808-799B58F47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895" y="2320926"/>
              <a:ext cx="87313" cy="57150"/>
            </a:xfrm>
            <a:custGeom>
              <a:avLst/>
              <a:gdLst>
                <a:gd name="T0" fmla="*/ 14 w 23"/>
                <a:gd name="T1" fmla="*/ 0 h 15"/>
                <a:gd name="T2" fmla="*/ 0 w 23"/>
                <a:gd name="T3" fmla="*/ 6 h 15"/>
                <a:gd name="T4" fmla="*/ 9 w 23"/>
                <a:gd name="T5" fmla="*/ 15 h 15"/>
                <a:gd name="T6" fmla="*/ 9 w 23"/>
                <a:gd name="T7" fmla="*/ 15 h 15"/>
                <a:gd name="T8" fmla="*/ 23 w 23"/>
                <a:gd name="T9" fmla="*/ 9 h 15"/>
                <a:gd name="T10" fmla="*/ 15 w 23"/>
                <a:gd name="T11" fmla="*/ 0 h 15"/>
                <a:gd name="T12" fmla="*/ 14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1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57FF007C-7F70-7C4D-B9F4-3BF5F586B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995" y="2224088"/>
              <a:ext cx="115888" cy="115888"/>
            </a:xfrm>
            <a:custGeom>
              <a:avLst/>
              <a:gdLst>
                <a:gd name="T0" fmla="*/ 1 w 31"/>
                <a:gd name="T1" fmla="*/ 18 h 31"/>
                <a:gd name="T2" fmla="*/ 13 w 31"/>
                <a:gd name="T3" fmla="*/ 30 h 31"/>
                <a:gd name="T4" fmla="*/ 18 w 31"/>
                <a:gd name="T5" fmla="*/ 30 h 31"/>
                <a:gd name="T6" fmla="*/ 29 w 31"/>
                <a:gd name="T7" fmla="*/ 18 h 31"/>
                <a:gd name="T8" fmla="*/ 29 w 31"/>
                <a:gd name="T9" fmla="*/ 13 h 31"/>
                <a:gd name="T10" fmla="*/ 18 w 31"/>
                <a:gd name="T11" fmla="*/ 2 h 31"/>
                <a:gd name="T12" fmla="*/ 13 w 31"/>
                <a:gd name="T13" fmla="*/ 2 h 31"/>
                <a:gd name="T14" fmla="*/ 1 w 31"/>
                <a:gd name="T15" fmla="*/ 13 h 31"/>
                <a:gd name="T16" fmla="*/ 1 w 31"/>
                <a:gd name="T17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" y="18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4" y="31"/>
                    <a:pt x="16" y="31"/>
                    <a:pt x="18" y="30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7"/>
                    <a:pt x="31" y="15"/>
                    <a:pt x="29" y="1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0"/>
                    <a:pt x="14" y="0"/>
                    <a:pt x="13" y="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7"/>
                    <a:pt x="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62F1C8B6-C055-174A-B498-378701D39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095" y="2282826"/>
              <a:ext cx="117475" cy="117475"/>
            </a:xfrm>
            <a:custGeom>
              <a:avLst/>
              <a:gdLst>
                <a:gd name="T0" fmla="*/ 18 w 31"/>
                <a:gd name="T1" fmla="*/ 2 h 31"/>
                <a:gd name="T2" fmla="*/ 13 w 31"/>
                <a:gd name="T3" fmla="*/ 2 h 31"/>
                <a:gd name="T4" fmla="*/ 2 w 31"/>
                <a:gd name="T5" fmla="*/ 13 h 31"/>
                <a:gd name="T6" fmla="*/ 2 w 31"/>
                <a:gd name="T7" fmla="*/ 18 h 31"/>
                <a:gd name="T8" fmla="*/ 13 w 31"/>
                <a:gd name="T9" fmla="*/ 30 h 31"/>
                <a:gd name="T10" fmla="*/ 18 w 31"/>
                <a:gd name="T11" fmla="*/ 30 h 31"/>
                <a:gd name="T12" fmla="*/ 30 w 31"/>
                <a:gd name="T13" fmla="*/ 18 h 31"/>
                <a:gd name="T14" fmla="*/ 30 w 31"/>
                <a:gd name="T15" fmla="*/ 13 h 31"/>
                <a:gd name="T16" fmla="*/ 18 w 31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8" y="2"/>
                  </a:moveTo>
                  <a:cubicBezTo>
                    <a:pt x="17" y="0"/>
                    <a:pt x="15" y="0"/>
                    <a:pt x="13" y="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7"/>
                    <a:pt x="2" y="1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1"/>
                    <a:pt x="17" y="31"/>
                    <a:pt x="18" y="3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7"/>
                    <a:pt x="31" y="15"/>
                    <a:pt x="30" y="13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C9E0DEAA-6924-DC48-AAD6-8C73B0E78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958" y="2238376"/>
              <a:ext cx="115888" cy="115888"/>
            </a:xfrm>
            <a:custGeom>
              <a:avLst/>
              <a:gdLst>
                <a:gd name="T0" fmla="*/ 29 w 31"/>
                <a:gd name="T1" fmla="*/ 13 h 31"/>
                <a:gd name="T2" fmla="*/ 18 w 31"/>
                <a:gd name="T3" fmla="*/ 2 h 31"/>
                <a:gd name="T4" fmla="*/ 13 w 31"/>
                <a:gd name="T5" fmla="*/ 2 h 31"/>
                <a:gd name="T6" fmla="*/ 1 w 31"/>
                <a:gd name="T7" fmla="*/ 13 h 31"/>
                <a:gd name="T8" fmla="*/ 1 w 31"/>
                <a:gd name="T9" fmla="*/ 18 h 31"/>
                <a:gd name="T10" fmla="*/ 13 w 31"/>
                <a:gd name="T11" fmla="*/ 30 h 31"/>
                <a:gd name="T12" fmla="*/ 18 w 31"/>
                <a:gd name="T13" fmla="*/ 30 h 31"/>
                <a:gd name="T14" fmla="*/ 29 w 31"/>
                <a:gd name="T15" fmla="*/ 18 h 31"/>
                <a:gd name="T16" fmla="*/ 29 w 31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29" y="13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6" y="0"/>
                    <a:pt x="14" y="0"/>
                    <a:pt x="13" y="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1"/>
                    <a:pt x="16" y="31"/>
                    <a:pt x="18" y="30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7"/>
                    <a:pt x="31" y="15"/>
                    <a:pt x="29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57DD0717-53AE-2C48-9517-8CE09EEA2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058" y="2328863"/>
              <a:ext cx="115888" cy="115888"/>
            </a:xfrm>
            <a:custGeom>
              <a:avLst/>
              <a:gdLst>
                <a:gd name="T0" fmla="*/ 18 w 31"/>
                <a:gd name="T1" fmla="*/ 2 h 31"/>
                <a:gd name="T2" fmla="*/ 13 w 31"/>
                <a:gd name="T3" fmla="*/ 2 h 31"/>
                <a:gd name="T4" fmla="*/ 2 w 31"/>
                <a:gd name="T5" fmla="*/ 13 h 31"/>
                <a:gd name="T6" fmla="*/ 2 w 31"/>
                <a:gd name="T7" fmla="*/ 18 h 31"/>
                <a:gd name="T8" fmla="*/ 13 w 31"/>
                <a:gd name="T9" fmla="*/ 30 h 31"/>
                <a:gd name="T10" fmla="*/ 18 w 31"/>
                <a:gd name="T11" fmla="*/ 30 h 31"/>
                <a:gd name="T12" fmla="*/ 30 w 31"/>
                <a:gd name="T13" fmla="*/ 18 h 31"/>
                <a:gd name="T14" fmla="*/ 30 w 31"/>
                <a:gd name="T15" fmla="*/ 13 h 31"/>
                <a:gd name="T16" fmla="*/ 18 w 31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8" y="2"/>
                  </a:moveTo>
                  <a:cubicBezTo>
                    <a:pt x="17" y="0"/>
                    <a:pt x="15" y="0"/>
                    <a:pt x="13" y="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5"/>
                    <a:pt x="0" y="17"/>
                    <a:pt x="2" y="1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1"/>
                    <a:pt x="17" y="31"/>
                    <a:pt x="18" y="3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7"/>
                    <a:pt x="31" y="15"/>
                    <a:pt x="30" y="13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F339C5DF-9ABD-5E43-A77C-EB7DDBDF9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333" y="2252663"/>
              <a:ext cx="112713" cy="117475"/>
            </a:xfrm>
            <a:custGeom>
              <a:avLst/>
              <a:gdLst>
                <a:gd name="T0" fmla="*/ 29 w 30"/>
                <a:gd name="T1" fmla="*/ 13 h 31"/>
                <a:gd name="T2" fmla="*/ 17 w 30"/>
                <a:gd name="T3" fmla="*/ 2 h 31"/>
                <a:gd name="T4" fmla="*/ 13 w 30"/>
                <a:gd name="T5" fmla="*/ 2 h 31"/>
                <a:gd name="T6" fmla="*/ 1 w 30"/>
                <a:gd name="T7" fmla="*/ 13 h 31"/>
                <a:gd name="T8" fmla="*/ 1 w 30"/>
                <a:gd name="T9" fmla="*/ 18 h 31"/>
                <a:gd name="T10" fmla="*/ 13 w 30"/>
                <a:gd name="T11" fmla="*/ 30 h 31"/>
                <a:gd name="T12" fmla="*/ 17 w 30"/>
                <a:gd name="T13" fmla="*/ 30 h 31"/>
                <a:gd name="T14" fmla="*/ 29 w 30"/>
                <a:gd name="T15" fmla="*/ 18 h 31"/>
                <a:gd name="T16" fmla="*/ 29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29" y="13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6" y="0"/>
                    <a:pt x="14" y="0"/>
                    <a:pt x="13" y="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1"/>
                    <a:pt x="16" y="31"/>
                    <a:pt x="17" y="30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7"/>
                    <a:pt x="30" y="15"/>
                    <a:pt x="29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62515551-D4EB-574D-ACAA-28B8EB15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33" y="2282826"/>
              <a:ext cx="117475" cy="117475"/>
            </a:xfrm>
            <a:custGeom>
              <a:avLst/>
              <a:gdLst>
                <a:gd name="T0" fmla="*/ 13 w 31"/>
                <a:gd name="T1" fmla="*/ 2 h 31"/>
                <a:gd name="T2" fmla="*/ 1 w 31"/>
                <a:gd name="T3" fmla="*/ 13 h 31"/>
                <a:gd name="T4" fmla="*/ 1 w 31"/>
                <a:gd name="T5" fmla="*/ 18 h 31"/>
                <a:gd name="T6" fmla="*/ 13 w 31"/>
                <a:gd name="T7" fmla="*/ 30 h 31"/>
                <a:gd name="T8" fmla="*/ 18 w 31"/>
                <a:gd name="T9" fmla="*/ 30 h 31"/>
                <a:gd name="T10" fmla="*/ 30 w 31"/>
                <a:gd name="T11" fmla="*/ 18 h 31"/>
                <a:gd name="T12" fmla="*/ 30 w 31"/>
                <a:gd name="T13" fmla="*/ 13 h 31"/>
                <a:gd name="T14" fmla="*/ 18 w 31"/>
                <a:gd name="T15" fmla="*/ 2 h 31"/>
                <a:gd name="T16" fmla="*/ 13 w 31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3" y="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1"/>
                    <a:pt x="17" y="31"/>
                    <a:pt x="18" y="3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7"/>
                    <a:pt x="31" y="15"/>
                    <a:pt x="30" y="1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0"/>
                    <a:pt x="14" y="0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0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F2AADE6-47CF-1D4F-B3AC-93238DF81518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33383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网校介绍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53449F7-3936-E448-BC5C-29A91101614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55" y="2397794"/>
            <a:ext cx="3141588" cy="24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72227" y="2301861"/>
            <a:ext cx="1650897" cy="865761"/>
          </a:xfrm>
          <a:prstGeom prst="rect">
            <a:avLst/>
          </a:prstGeom>
          <a:noFill/>
          <a:ln w="25400"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B4DDE7F-B29F-AF4F-A836-96B9321C174E}"/>
              </a:ext>
            </a:extLst>
          </p:cNvPr>
          <p:cNvSpPr txBox="1"/>
          <p:nvPr/>
        </p:nvSpPr>
        <p:spPr>
          <a:xfrm>
            <a:off x="2367225" y="2558085"/>
            <a:ext cx="418704" cy="369332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6ECC"/>
                </a:solidFill>
              </a:rPr>
              <a:t>01</a:t>
            </a:r>
            <a:endParaRPr lang="zh-CN" altLang="en-US" dirty="0">
              <a:solidFill>
                <a:srgbClr val="006ECC"/>
              </a:solidFill>
            </a:endParaRPr>
          </a:p>
        </p:txBody>
      </p:sp>
      <p:sp>
        <p:nvSpPr>
          <p:cNvPr id="40" name="Shape 3663">
            <a:extLst>
              <a:ext uri="{FF2B5EF4-FFF2-40B4-BE49-F238E27FC236}">
                <a16:creationId xmlns:a16="http://schemas.microsoft.com/office/drawing/2014/main" id="{ABE6D8C7-2D48-BC46-875D-75F89DB9F745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/>
      <p:bldP spid="4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61023" y="4809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网校设置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6750" y="1056593"/>
            <a:ext cx="22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Online school settings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73906" y="1025637"/>
            <a:ext cx="18930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013700" y="0"/>
            <a:ext cx="4178300" cy="6858000"/>
          </a:xfrm>
          <a:prstGeom prst="rect">
            <a:avLst/>
          </a:prstGeom>
          <a:solidFill>
            <a:srgbClr val="DDEEF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1356" y="2716406"/>
            <a:ext cx="5094594" cy="449479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129885" y="2042769"/>
            <a:ext cx="3408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打造属于企业自己的私有网校平台，使用独立的域名，拥有自己独立的版权。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B5A35A-8E58-D44B-B165-0E7FA2712669}"/>
              </a:ext>
            </a:extLst>
          </p:cNvPr>
          <p:cNvSpPr/>
          <p:nvPr/>
        </p:nvSpPr>
        <p:spPr>
          <a:xfrm>
            <a:off x="8129885" y="2832039"/>
            <a:ext cx="3408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网页自己设计，页头、页尾、轮播图、网页模板、自定义页面，完全自主网校风格。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899666-06D5-964A-AEEA-6DC2665218D1}"/>
              </a:ext>
            </a:extLst>
          </p:cNvPr>
          <p:cNvSpPr/>
          <p:nvPr/>
        </p:nvSpPr>
        <p:spPr>
          <a:xfrm>
            <a:off x="8136327" y="3621309"/>
            <a:ext cx="3408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企业无需修改代码就可以做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SEO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，接入第三方统计代码分析，可以自定义浏览器图标。</a:t>
            </a:r>
          </a:p>
        </p:txBody>
      </p:sp>
      <p:sp>
        <p:nvSpPr>
          <p:cNvPr id="12" name="Shape 3664">
            <a:extLst>
              <a:ext uri="{FF2B5EF4-FFF2-40B4-BE49-F238E27FC236}">
                <a16:creationId xmlns:a16="http://schemas.microsoft.com/office/drawing/2014/main" id="{C42FF853-38CA-F14A-8268-AE32A9F96477}"/>
              </a:ext>
            </a:extLst>
          </p:cNvPr>
          <p:cNvSpPr/>
          <p:nvPr/>
        </p:nvSpPr>
        <p:spPr>
          <a:xfrm>
            <a:off x="813055" y="61532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C9B3B-D6BF-024B-9731-E3FE62D56C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06" y="1540647"/>
            <a:ext cx="6701930" cy="50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24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22737" y="4677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分校设置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374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做培训增加收入最好的办法就是扩分校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90978"/>
            <a:ext cx="4001661" cy="154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8790732" y="3069567"/>
            <a:ext cx="2325600" cy="2267873"/>
            <a:chOff x="8790732" y="2208326"/>
            <a:chExt cx="2325600" cy="2267873"/>
          </a:xfrm>
        </p:grpSpPr>
        <p:sp>
          <p:nvSpPr>
            <p:cNvPr id="23" name="圆角矩形 22"/>
            <p:cNvSpPr/>
            <p:nvPr/>
          </p:nvSpPr>
          <p:spPr>
            <a:xfrm>
              <a:off x="8790732" y="2208327"/>
              <a:ext cx="2324100" cy="2267872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398784" y="394811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独立师资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0732" y="2208326"/>
              <a:ext cx="2325600" cy="165151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992484" y="3069568"/>
            <a:ext cx="2325600" cy="2267979"/>
            <a:chOff x="992484" y="2208327"/>
            <a:chExt cx="2325600" cy="2267979"/>
          </a:xfrm>
        </p:grpSpPr>
        <p:sp>
          <p:nvSpPr>
            <p:cNvPr id="7" name="圆角矩形 6"/>
            <p:cNvSpPr/>
            <p:nvPr/>
          </p:nvSpPr>
          <p:spPr>
            <a:xfrm>
              <a:off x="993984" y="2208434"/>
              <a:ext cx="2324100" cy="2267872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16079" y="394922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独立管理权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484" y="2208327"/>
              <a:ext cx="2325600" cy="165151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592900" y="3069568"/>
            <a:ext cx="2330527" cy="2267873"/>
            <a:chOff x="3592900" y="2208327"/>
            <a:chExt cx="2330527" cy="2267873"/>
          </a:xfrm>
        </p:grpSpPr>
        <p:sp>
          <p:nvSpPr>
            <p:cNvPr id="14" name="圆角矩形 13"/>
            <p:cNvSpPr/>
            <p:nvPr/>
          </p:nvSpPr>
          <p:spPr>
            <a:xfrm>
              <a:off x="3592900" y="2208327"/>
              <a:ext cx="2324100" cy="2267873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55756" y="394811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独立页面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7827" y="2208327"/>
              <a:ext cx="2325600" cy="165151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6190316" y="3069568"/>
            <a:ext cx="2325600" cy="2267873"/>
            <a:chOff x="6190316" y="2208327"/>
            <a:chExt cx="2325600" cy="2267873"/>
          </a:xfrm>
        </p:grpSpPr>
        <p:sp>
          <p:nvSpPr>
            <p:cNvPr id="17" name="圆角矩形 16"/>
            <p:cNvSpPr/>
            <p:nvPr/>
          </p:nvSpPr>
          <p:spPr>
            <a:xfrm>
              <a:off x="6191816" y="2208328"/>
              <a:ext cx="2324100" cy="2267872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854672" y="394811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独立课程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0316" y="2208327"/>
              <a:ext cx="2325600" cy="1651513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7F17F21B-11A2-784C-A999-36CB41FD4F1D}"/>
              </a:ext>
            </a:extLst>
          </p:cNvPr>
          <p:cNvSpPr txBox="1"/>
          <p:nvPr/>
        </p:nvSpPr>
        <p:spPr>
          <a:xfrm>
            <a:off x="4387840" y="1679317"/>
            <a:ext cx="34163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分校模块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培训想做大，必须有分校功能。</a:t>
            </a:r>
          </a:p>
        </p:txBody>
      </p:sp>
      <p:sp>
        <p:nvSpPr>
          <p:cNvPr id="24" name="Shape 3876">
            <a:extLst>
              <a:ext uri="{FF2B5EF4-FFF2-40B4-BE49-F238E27FC236}">
                <a16:creationId xmlns:a16="http://schemas.microsoft.com/office/drawing/2014/main" id="{638772EB-E313-6E45-96B2-AE3516CC1EE5}"/>
              </a:ext>
            </a:extLst>
          </p:cNvPr>
          <p:cNvSpPr/>
          <p:nvPr/>
        </p:nvSpPr>
        <p:spPr>
          <a:xfrm>
            <a:off x="761619" y="58123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6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4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8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8"/>
                  <a:pt x="7634" y="14727"/>
                  <a:pt x="7364" y="14727"/>
                </a:cubicBezTo>
                <a:lnTo>
                  <a:pt x="1337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6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4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7" y="5891"/>
                </a:lnTo>
                <a:cubicBezTo>
                  <a:pt x="1337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1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1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8"/>
                  <a:pt x="0" y="15140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40"/>
                  <a:pt x="21577" y="15068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82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118818" y="452280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微网校、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、小程序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3250" y="103741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自己的品牌，自己的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710406" y="1006455"/>
            <a:ext cx="41581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0FA8515-9DD4-6C4E-B59C-96B9B1DB5153}"/>
              </a:ext>
            </a:extLst>
          </p:cNvPr>
          <p:cNvSpPr/>
          <p:nvPr/>
        </p:nvSpPr>
        <p:spPr>
          <a:xfrm>
            <a:off x="1335679" y="2818945"/>
            <a:ext cx="5139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移动端的最佳利器，用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html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重新写的代码。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2EBDBA-F29E-A648-9C64-0F7342CE718F}"/>
              </a:ext>
            </a:extLst>
          </p:cNvPr>
          <p:cNvSpPr/>
          <p:nvPr/>
        </p:nvSpPr>
        <p:spPr>
          <a:xfrm>
            <a:off x="1335679" y="3429000"/>
            <a:ext cx="5139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绑定微信公众号，配合营销，降低学生粘性成本。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BC9CD17-083A-054D-8429-3AA028A6F546}"/>
              </a:ext>
            </a:extLst>
          </p:cNvPr>
          <p:cNvSpPr/>
          <p:nvPr/>
        </p:nvSpPr>
        <p:spPr>
          <a:xfrm>
            <a:off x="1335679" y="4039055"/>
            <a:ext cx="5139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PC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端、网页端、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端。实现多终端互通 全场景教学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C64F2E-0C5F-2C47-A1D3-4C69D394A7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369" y="355600"/>
            <a:ext cx="3454400" cy="6146800"/>
          </a:xfrm>
          <a:prstGeom prst="rect">
            <a:avLst/>
          </a:prstGeom>
          <a:ln>
            <a:solidFill>
              <a:srgbClr val="006ECC"/>
            </a:solidFill>
          </a:ln>
        </p:spPr>
      </p:pic>
      <p:sp>
        <p:nvSpPr>
          <p:cNvPr id="11" name="Shape 3851">
            <a:extLst>
              <a:ext uri="{FF2B5EF4-FFF2-40B4-BE49-F238E27FC236}">
                <a16:creationId xmlns:a16="http://schemas.microsoft.com/office/drawing/2014/main" id="{973EAE46-000F-0A4D-8F82-CA6A430717DC}"/>
              </a:ext>
            </a:extLst>
          </p:cNvPr>
          <p:cNvSpPr/>
          <p:nvPr/>
        </p:nvSpPr>
        <p:spPr>
          <a:xfrm>
            <a:off x="744231" y="60338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6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0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1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2"/>
                  <a:pt x="13581" y="5550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2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7"/>
                  <a:pt x="4418" y="11419"/>
                  <a:pt x="4418" y="11782"/>
                </a:cubicBezTo>
                <a:cubicBezTo>
                  <a:pt x="4418" y="12325"/>
                  <a:pt x="4858" y="12764"/>
                  <a:pt x="5400" y="12764"/>
                </a:cubicBezTo>
                <a:cubicBezTo>
                  <a:pt x="5942" y="12764"/>
                  <a:pt x="6382" y="12325"/>
                  <a:pt x="6382" y="11782"/>
                </a:cubicBezTo>
                <a:cubicBezTo>
                  <a:pt x="6382" y="11419"/>
                  <a:pt x="6183" y="11107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7"/>
                  <a:pt x="11291" y="11419"/>
                  <a:pt x="11291" y="11782"/>
                </a:cubicBezTo>
                <a:cubicBezTo>
                  <a:pt x="11291" y="12325"/>
                  <a:pt x="11731" y="12764"/>
                  <a:pt x="12273" y="12764"/>
                </a:cubicBezTo>
                <a:cubicBezTo>
                  <a:pt x="12815" y="12764"/>
                  <a:pt x="13255" y="12325"/>
                  <a:pt x="13255" y="11782"/>
                </a:cubicBezTo>
                <a:cubicBezTo>
                  <a:pt x="13255" y="11419"/>
                  <a:pt x="13056" y="11107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7"/>
                  <a:pt x="7210" y="3927"/>
                  <a:pt x="8836" y="3927"/>
                </a:cubicBezTo>
                <a:cubicBezTo>
                  <a:pt x="10463" y="3927"/>
                  <a:pt x="11782" y="5247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5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2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2"/>
                  <a:pt x="995" y="8282"/>
                </a:cubicBezTo>
                <a:lnTo>
                  <a:pt x="986" y="8281"/>
                </a:lnTo>
                <a:lnTo>
                  <a:pt x="4" y="21045"/>
                </a:lnTo>
                <a:lnTo>
                  <a:pt x="13" y="21046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1087"/>
                  <a:pt x="17663" y="21067"/>
                  <a:pt x="17660" y="21046"/>
                </a:cubicBezTo>
                <a:cubicBezTo>
                  <a:pt x="17660" y="21046"/>
                  <a:pt x="17668" y="21045"/>
                  <a:pt x="17668" y="210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A4C41A-64DF-F546-A374-5805723B1E62}"/>
              </a:ext>
            </a:extLst>
          </p:cNvPr>
          <p:cNvSpPr/>
          <p:nvPr/>
        </p:nvSpPr>
        <p:spPr>
          <a:xfrm>
            <a:off x="1335678" y="4649110"/>
            <a:ext cx="5139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覆盖全教学场景，打破时间空间限制，随时随地学习。</a:t>
            </a:r>
          </a:p>
        </p:txBody>
      </p:sp>
    </p:spTree>
    <p:extLst>
      <p:ext uri="{BB962C8B-B14F-4D97-AF65-F5344CB8AC3E}">
        <p14:creationId xmlns:p14="http://schemas.microsoft.com/office/powerpoint/2010/main" val="34359387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572227" y="2301861"/>
            <a:ext cx="1650897" cy="865761"/>
          </a:xfrm>
          <a:prstGeom prst="rect">
            <a:avLst/>
          </a:prstGeom>
          <a:noFill/>
          <a:ln w="25400"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9704BE6-9C98-F94E-A0CA-1961FCD5A9F0}"/>
              </a:ext>
            </a:extLst>
          </p:cNvPr>
          <p:cNvSpPr txBox="1"/>
          <p:nvPr/>
        </p:nvSpPr>
        <p:spPr>
          <a:xfrm>
            <a:off x="2398257" y="2536654"/>
            <a:ext cx="418704" cy="369332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6ECC"/>
                </a:solidFill>
              </a:rPr>
              <a:t>01</a:t>
            </a:r>
            <a:endParaRPr lang="zh-CN" altLang="en-US" dirty="0">
              <a:solidFill>
                <a:srgbClr val="006ECC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B3E523-E5D4-634B-9B49-3BBBCBEE9EDC}"/>
              </a:ext>
            </a:extLst>
          </p:cNvPr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C233923-411F-1B40-A892-101BE86C9E54}"/>
              </a:ext>
            </a:extLst>
          </p:cNvPr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44" name="直接连接符 4">
            <a:extLst>
              <a:ext uri="{FF2B5EF4-FFF2-40B4-BE49-F238E27FC236}">
                <a16:creationId xmlns:a16="http://schemas.microsoft.com/office/drawing/2014/main" id="{2CDB7FB6-9813-AF44-972D-8EB29CD42FE2}"/>
              </a:ext>
            </a:extLst>
          </p:cNvPr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hape 3663">
            <a:extLst>
              <a:ext uri="{FF2B5EF4-FFF2-40B4-BE49-F238E27FC236}">
                <a16:creationId xmlns:a16="http://schemas.microsoft.com/office/drawing/2014/main" id="{8D3AAF4A-3D27-FC43-9680-05758E0C62EC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41" grpId="0"/>
      <p:bldP spid="42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058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4694" y="4677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37411"/>
            <a:ext cx="610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多种形式的教学功能，稳定流畅的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10000+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人在线教学系统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88632"/>
            <a:ext cx="5827175" cy="178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224207" y="3831073"/>
            <a:ext cx="72568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1276368" y="3733646"/>
            <a:ext cx="386715" cy="194854"/>
            <a:chOff x="5866133" y="6441144"/>
            <a:chExt cx="386715" cy="19485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66133" y="6441144"/>
              <a:ext cx="194854" cy="194854"/>
            </a:xfrm>
            <a:prstGeom prst="line">
              <a:avLst/>
            </a:prstGeom>
            <a:solidFill>
              <a:srgbClr val="FFC000"/>
            </a:solidFill>
            <a:ln w="19050">
              <a:solidFill>
                <a:srgbClr val="006EC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6051461" y="6441621"/>
              <a:ext cx="201387" cy="193358"/>
            </a:xfrm>
            <a:prstGeom prst="line">
              <a:avLst/>
            </a:prstGeom>
            <a:solidFill>
              <a:srgbClr val="FFC000"/>
            </a:solidFill>
            <a:ln w="19050">
              <a:solidFill>
                <a:srgbClr val="006E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/>
          <p:cNvSpPr/>
          <p:nvPr/>
        </p:nvSpPr>
        <p:spPr>
          <a:xfrm>
            <a:off x="2976074" y="3735823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16200000" flipH="1">
            <a:off x="10039551" y="3733647"/>
            <a:ext cx="386715" cy="194854"/>
            <a:chOff x="5866133" y="6441144"/>
            <a:chExt cx="386715" cy="19485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866133" y="6441144"/>
              <a:ext cx="194854" cy="194854"/>
            </a:xfrm>
            <a:prstGeom prst="line">
              <a:avLst/>
            </a:prstGeom>
            <a:solidFill>
              <a:srgbClr val="FFC000"/>
            </a:solidFill>
            <a:ln w="19050">
              <a:solidFill>
                <a:srgbClr val="006EC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051461" y="6441621"/>
              <a:ext cx="201387" cy="193358"/>
            </a:xfrm>
            <a:prstGeom prst="line">
              <a:avLst/>
            </a:prstGeom>
            <a:solidFill>
              <a:srgbClr val="FFC000"/>
            </a:solidFill>
            <a:ln w="19050">
              <a:solidFill>
                <a:srgbClr val="006E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/>
        </p:nvSpPr>
        <p:spPr>
          <a:xfrm>
            <a:off x="4410674" y="3735823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279874" y="3735823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603889" y="4020758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、直播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38490" y="4020758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、录播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459486" y="4020758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、面授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07689" y="4020758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、混合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096605" y="4000158"/>
            <a:ext cx="1779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、一对一约课</a:t>
            </a:r>
            <a:endParaRPr lang="zh-CN" altLang="en-US" sz="1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73EFC7C-1837-F14A-B785-C94052356643}"/>
              </a:ext>
            </a:extLst>
          </p:cNvPr>
          <p:cNvSpPr/>
          <p:nvPr/>
        </p:nvSpPr>
        <p:spPr>
          <a:xfrm>
            <a:off x="5858390" y="3735416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D4267A5-632C-1148-943F-7B66ECBD051C}"/>
              </a:ext>
            </a:extLst>
          </p:cNvPr>
          <p:cNvSpPr/>
          <p:nvPr/>
        </p:nvSpPr>
        <p:spPr>
          <a:xfrm>
            <a:off x="8740706" y="3724255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F80055-7EC5-4944-BBF9-825B6C5C1315}"/>
              </a:ext>
            </a:extLst>
          </p:cNvPr>
          <p:cNvSpPr/>
          <p:nvPr/>
        </p:nvSpPr>
        <p:spPr>
          <a:xfrm>
            <a:off x="2655651" y="1685657"/>
            <a:ext cx="5139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三分屏直播、桌面共享直播、摄像机直播、班班通直播、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班级直播，五大直播场景应有尽有，文字、音频、视频互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动，随时沟通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、点名、随堂测试，完全场景化教学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3E8596A-FD9D-DB4C-A7A5-FC547715F7CA}"/>
              </a:ext>
            </a:extLst>
          </p:cNvPr>
          <p:cNvSpPr/>
          <p:nvPr/>
        </p:nvSpPr>
        <p:spPr>
          <a:xfrm>
            <a:off x="4038490" y="2721849"/>
            <a:ext cx="1954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转码、存储、分发、播放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章节、笔记、评论、练习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试听、免费、测试、弹幕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CC7541B-AD33-EC4B-8229-24D9A078D88B}"/>
              </a:ext>
            </a:extLst>
          </p:cNvPr>
          <p:cNvCxnSpPr>
            <a:stCxn id="13" idx="0"/>
          </p:cNvCxnSpPr>
          <p:nvPr/>
        </p:nvCxnSpPr>
        <p:spPr>
          <a:xfrm flipV="1">
            <a:off x="3071324" y="2331988"/>
            <a:ext cx="12118" cy="14038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32AA687-5C09-6C42-B9A5-40FB8DBBF3C0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505924" y="3429000"/>
            <a:ext cx="0" cy="30682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F8028B2F-321B-0348-B630-18A4CD48DB77}"/>
              </a:ext>
            </a:extLst>
          </p:cNvPr>
          <p:cNvSpPr/>
          <p:nvPr/>
        </p:nvSpPr>
        <p:spPr>
          <a:xfrm>
            <a:off x="5560199" y="4705348"/>
            <a:ext cx="9773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线下培训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CB789B8-5D3B-F34A-AB1F-A5EC5D9F5979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5953640" y="3925916"/>
            <a:ext cx="0" cy="69924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C6B68D9-A21C-E147-B0B4-3B51F693EA5A}"/>
              </a:ext>
            </a:extLst>
          </p:cNvPr>
          <p:cNvCxnSpPr>
            <a:cxnSpLocks/>
          </p:cNvCxnSpPr>
          <p:nvPr/>
        </p:nvCxnSpPr>
        <p:spPr>
          <a:xfrm>
            <a:off x="7375124" y="3914755"/>
            <a:ext cx="0" cy="12722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0A3DD42B-5886-4049-A75D-ECDC7F211CCC}"/>
              </a:ext>
            </a:extLst>
          </p:cNvPr>
          <p:cNvSpPr/>
          <p:nvPr/>
        </p:nvSpPr>
        <p:spPr>
          <a:xfrm>
            <a:off x="5560199" y="5229527"/>
            <a:ext cx="2335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培训机构转型、线上线下结合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D274AE84-EE11-A346-A71C-88F56EE986F9}"/>
              </a:ext>
            </a:extLst>
          </p:cNvPr>
          <p:cNvCxnSpPr>
            <a:cxnSpLocks/>
          </p:cNvCxnSpPr>
          <p:nvPr/>
        </p:nvCxnSpPr>
        <p:spPr>
          <a:xfrm flipH="1">
            <a:off x="8835956" y="3914755"/>
            <a:ext cx="10305" cy="179492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E5C3439-268B-154D-9CB4-18B6044C18C9}"/>
              </a:ext>
            </a:extLst>
          </p:cNvPr>
          <p:cNvSpPr/>
          <p:nvPr/>
        </p:nvSpPr>
        <p:spPr>
          <a:xfrm>
            <a:off x="5570503" y="5804119"/>
            <a:ext cx="3910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教师在后台配置可预约的课时，学员使用课时来预约</a:t>
            </a:r>
          </a:p>
        </p:txBody>
      </p:sp>
      <p:sp>
        <p:nvSpPr>
          <p:cNvPr id="37" name="Shape 3624">
            <a:extLst>
              <a:ext uri="{FF2B5EF4-FFF2-40B4-BE49-F238E27FC236}">
                <a16:creationId xmlns:a16="http://schemas.microsoft.com/office/drawing/2014/main" id="{ECB2FE65-8FAD-7B4B-ABCE-D018B24FBAFA}"/>
              </a:ext>
            </a:extLst>
          </p:cNvPr>
          <p:cNvSpPr/>
          <p:nvPr/>
        </p:nvSpPr>
        <p:spPr>
          <a:xfrm>
            <a:off x="768290" y="61361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1" grpId="0"/>
      <p:bldP spid="24" grpId="0"/>
      <p:bldP spid="25" grpId="0"/>
      <p:bldP spid="26" grpId="0"/>
      <p:bldP spid="27" grpId="0"/>
      <p:bldP spid="30" grpId="0" animBg="1"/>
      <p:bldP spid="31" grpId="0" animBg="1"/>
      <p:bldP spid="32" grpId="0"/>
      <p:bldP spid="33" grpId="0"/>
      <p:bldP spid="35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367638" y="2301861"/>
            <a:ext cx="1855486" cy="865761"/>
            <a:chOff x="4097179" y="2999916"/>
            <a:chExt cx="1855486" cy="865761"/>
          </a:xfrm>
          <a:noFill/>
        </p:grpSpPr>
        <p:sp>
          <p:nvSpPr>
            <p:cNvPr id="12" name="矩形 11"/>
            <p:cNvSpPr/>
            <p:nvPr/>
          </p:nvSpPr>
          <p:spPr>
            <a:xfrm>
              <a:off x="4301768" y="2999916"/>
              <a:ext cx="1650897" cy="865761"/>
            </a:xfrm>
            <a:prstGeom prst="rect">
              <a:avLst/>
            </a:prstGeom>
            <a:grp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7179" y="3248130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01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05A28F1-EDC8-6541-94B5-D7CA3B3532A7}"/>
              </a:ext>
            </a:extLst>
          </p:cNvPr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954A6A-1701-DF4D-AA54-20E286616321}"/>
              </a:ext>
            </a:extLst>
          </p:cNvPr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43" name="直接连接符 4">
            <a:extLst>
              <a:ext uri="{FF2B5EF4-FFF2-40B4-BE49-F238E27FC236}">
                <a16:creationId xmlns:a16="http://schemas.microsoft.com/office/drawing/2014/main" id="{DD8748A5-15AA-7547-B14D-CB832D54B478}"/>
              </a:ext>
            </a:extLst>
          </p:cNvPr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3663">
            <a:extLst>
              <a:ext uri="{FF2B5EF4-FFF2-40B4-BE49-F238E27FC236}">
                <a16:creationId xmlns:a16="http://schemas.microsoft.com/office/drawing/2014/main" id="{5DF2DC31-8808-D941-B4AD-0F02C25F2370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41" grpId="0"/>
      <p:bldP spid="42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1744" y="4832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96229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8116" y="206997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</a:t>
            </a:r>
          </a:p>
        </p:txBody>
      </p:sp>
      <p:sp>
        <p:nvSpPr>
          <p:cNvPr id="9" name="矩形 8"/>
          <p:cNvSpPr/>
          <p:nvPr/>
        </p:nvSpPr>
        <p:spPr>
          <a:xfrm>
            <a:off x="908116" y="2569023"/>
            <a:ext cx="7178988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课程有效期、课程评论、课程问答、课程购买限制、课程协议、课件隐私、多班号排课、课程观看权限。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B29C82-38A1-234F-A15D-3E1D8249B67C}"/>
              </a:ext>
            </a:extLst>
          </p:cNvPr>
          <p:cNvSpPr/>
          <p:nvPr/>
        </p:nvSpPr>
        <p:spPr>
          <a:xfrm>
            <a:off x="908116" y="348895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课程包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249BE0-0D64-DD46-8EC8-6B470EEB6C5E}"/>
              </a:ext>
            </a:extLst>
          </p:cNvPr>
          <p:cNvSpPr/>
          <p:nvPr/>
        </p:nvSpPr>
        <p:spPr>
          <a:xfrm>
            <a:off x="908116" y="3988000"/>
            <a:ext cx="717898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课程打包售卖，满足不同阶段学员需求，增加企业营收。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397CA3-B5E8-D046-9FEA-616C1A73F27E}"/>
              </a:ext>
            </a:extLst>
          </p:cNvPr>
          <p:cNvSpPr/>
          <p:nvPr/>
        </p:nvSpPr>
        <p:spPr>
          <a:xfrm>
            <a:off x="908116" y="462809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公开课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8E6E31-9BFF-1A43-B6BF-B8F4787213F0}"/>
              </a:ext>
            </a:extLst>
          </p:cNvPr>
          <p:cNvSpPr/>
          <p:nvPr/>
        </p:nvSpPr>
        <p:spPr>
          <a:xfrm>
            <a:off x="908116" y="5127140"/>
            <a:ext cx="717898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提高学员转化率，把免费学员转化为付费学员。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D60BC3A-A5C0-D743-A155-8754AC1636FC}"/>
              </a:ext>
            </a:extLst>
          </p:cNvPr>
          <p:cNvGrpSpPr/>
          <p:nvPr/>
        </p:nvGrpSpPr>
        <p:grpSpPr>
          <a:xfrm>
            <a:off x="9100413" y="2521637"/>
            <a:ext cx="1858963" cy="2263454"/>
            <a:chOff x="2987676" y="1887538"/>
            <a:chExt cx="1858963" cy="2263775"/>
          </a:xfrm>
        </p:grpSpPr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9729846D-DCEC-8D44-A66A-C864228F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1970088"/>
              <a:ext cx="488950" cy="192088"/>
            </a:xfrm>
            <a:custGeom>
              <a:avLst/>
              <a:gdLst>
                <a:gd name="T0" fmla="*/ 627 w 627"/>
                <a:gd name="T1" fmla="*/ 246 h 246"/>
                <a:gd name="T2" fmla="*/ 532 w 627"/>
                <a:gd name="T3" fmla="*/ 184 h 246"/>
                <a:gd name="T4" fmla="*/ 523 w 627"/>
                <a:gd name="T5" fmla="*/ 172 h 246"/>
                <a:gd name="T6" fmla="*/ 77 w 627"/>
                <a:gd name="T7" fmla="*/ 21 h 246"/>
                <a:gd name="T8" fmla="*/ 0 w 627"/>
                <a:gd name="T9" fmla="*/ 17 h 246"/>
                <a:gd name="T10" fmla="*/ 4 w 627"/>
                <a:gd name="T11" fmla="*/ 13 h 246"/>
                <a:gd name="T12" fmla="*/ 337 w 627"/>
                <a:gd name="T13" fmla="*/ 70 h 246"/>
                <a:gd name="T14" fmla="*/ 497 w 627"/>
                <a:gd name="T15" fmla="*/ 145 h 246"/>
                <a:gd name="T16" fmla="*/ 627 w 627"/>
                <a:gd name="T1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246">
                  <a:moveTo>
                    <a:pt x="627" y="246"/>
                  </a:moveTo>
                  <a:cubicBezTo>
                    <a:pt x="593" y="236"/>
                    <a:pt x="570" y="197"/>
                    <a:pt x="532" y="184"/>
                  </a:cubicBezTo>
                  <a:cubicBezTo>
                    <a:pt x="529" y="180"/>
                    <a:pt x="524" y="178"/>
                    <a:pt x="523" y="172"/>
                  </a:cubicBezTo>
                  <a:cubicBezTo>
                    <a:pt x="395" y="103"/>
                    <a:pt x="245" y="29"/>
                    <a:pt x="77" y="21"/>
                  </a:cubicBezTo>
                  <a:cubicBezTo>
                    <a:pt x="49" y="19"/>
                    <a:pt x="17" y="27"/>
                    <a:pt x="0" y="17"/>
                  </a:cubicBezTo>
                  <a:cubicBezTo>
                    <a:pt x="3" y="16"/>
                    <a:pt x="2" y="13"/>
                    <a:pt x="4" y="13"/>
                  </a:cubicBezTo>
                  <a:cubicBezTo>
                    <a:pt x="137" y="0"/>
                    <a:pt x="239" y="35"/>
                    <a:pt x="337" y="70"/>
                  </a:cubicBezTo>
                  <a:cubicBezTo>
                    <a:pt x="395" y="91"/>
                    <a:pt x="448" y="113"/>
                    <a:pt x="497" y="145"/>
                  </a:cubicBezTo>
                  <a:cubicBezTo>
                    <a:pt x="544" y="177"/>
                    <a:pt x="595" y="203"/>
                    <a:pt x="627" y="24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65326754-6927-EE41-A05C-A53F0F8C9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1982788"/>
              <a:ext cx="569913" cy="292100"/>
            </a:xfrm>
            <a:custGeom>
              <a:avLst/>
              <a:gdLst>
                <a:gd name="T0" fmla="*/ 733 w 733"/>
                <a:gd name="T1" fmla="*/ 6 h 376"/>
                <a:gd name="T2" fmla="*/ 602 w 733"/>
                <a:gd name="T3" fmla="*/ 26 h 376"/>
                <a:gd name="T4" fmla="*/ 573 w 733"/>
                <a:gd name="T5" fmla="*/ 37 h 376"/>
                <a:gd name="T6" fmla="*/ 478 w 733"/>
                <a:gd name="T7" fmla="*/ 58 h 376"/>
                <a:gd name="T8" fmla="*/ 247 w 733"/>
                <a:gd name="T9" fmla="*/ 167 h 376"/>
                <a:gd name="T10" fmla="*/ 120 w 733"/>
                <a:gd name="T11" fmla="*/ 268 h 376"/>
                <a:gd name="T12" fmla="*/ 60 w 733"/>
                <a:gd name="T13" fmla="*/ 322 h 376"/>
                <a:gd name="T14" fmla="*/ 2 w 733"/>
                <a:gd name="T15" fmla="*/ 376 h 376"/>
                <a:gd name="T16" fmla="*/ 21 w 733"/>
                <a:gd name="T17" fmla="*/ 343 h 376"/>
                <a:gd name="T18" fmla="*/ 104 w 733"/>
                <a:gd name="T19" fmla="*/ 262 h 376"/>
                <a:gd name="T20" fmla="*/ 526 w 733"/>
                <a:gd name="T21" fmla="*/ 31 h 376"/>
                <a:gd name="T22" fmla="*/ 733 w 733"/>
                <a:gd name="T23" fmla="*/ 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376">
                  <a:moveTo>
                    <a:pt x="733" y="6"/>
                  </a:moveTo>
                  <a:cubicBezTo>
                    <a:pt x="691" y="21"/>
                    <a:pt x="643" y="18"/>
                    <a:pt x="602" y="26"/>
                  </a:cubicBezTo>
                  <a:cubicBezTo>
                    <a:pt x="592" y="29"/>
                    <a:pt x="582" y="35"/>
                    <a:pt x="573" y="37"/>
                  </a:cubicBezTo>
                  <a:cubicBezTo>
                    <a:pt x="539" y="45"/>
                    <a:pt x="508" y="47"/>
                    <a:pt x="478" y="58"/>
                  </a:cubicBezTo>
                  <a:cubicBezTo>
                    <a:pt x="399" y="85"/>
                    <a:pt x="315" y="123"/>
                    <a:pt x="247" y="167"/>
                  </a:cubicBezTo>
                  <a:cubicBezTo>
                    <a:pt x="201" y="197"/>
                    <a:pt x="160" y="233"/>
                    <a:pt x="120" y="268"/>
                  </a:cubicBezTo>
                  <a:cubicBezTo>
                    <a:pt x="100" y="287"/>
                    <a:pt x="79" y="303"/>
                    <a:pt x="60" y="322"/>
                  </a:cubicBezTo>
                  <a:cubicBezTo>
                    <a:pt x="42" y="341"/>
                    <a:pt x="28" y="365"/>
                    <a:pt x="2" y="376"/>
                  </a:cubicBezTo>
                  <a:cubicBezTo>
                    <a:pt x="0" y="363"/>
                    <a:pt x="14" y="351"/>
                    <a:pt x="21" y="343"/>
                  </a:cubicBezTo>
                  <a:cubicBezTo>
                    <a:pt x="45" y="314"/>
                    <a:pt x="75" y="288"/>
                    <a:pt x="104" y="262"/>
                  </a:cubicBezTo>
                  <a:cubicBezTo>
                    <a:pt x="217" y="161"/>
                    <a:pt x="360" y="81"/>
                    <a:pt x="526" y="31"/>
                  </a:cubicBezTo>
                  <a:cubicBezTo>
                    <a:pt x="595" y="21"/>
                    <a:pt x="660" y="0"/>
                    <a:pt x="733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3BF871C0-1976-7544-93B4-5D61F7FC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2244726"/>
              <a:ext cx="250825" cy="596900"/>
            </a:xfrm>
            <a:custGeom>
              <a:avLst/>
              <a:gdLst>
                <a:gd name="T0" fmla="*/ 0 w 321"/>
                <a:gd name="T1" fmla="*/ 0 h 767"/>
                <a:gd name="T2" fmla="*/ 5 w 321"/>
                <a:gd name="T3" fmla="*/ 0 h 767"/>
                <a:gd name="T4" fmla="*/ 218 w 321"/>
                <a:gd name="T5" fmla="*/ 295 h 767"/>
                <a:gd name="T6" fmla="*/ 319 w 321"/>
                <a:gd name="T7" fmla="*/ 674 h 767"/>
                <a:gd name="T8" fmla="*/ 315 w 321"/>
                <a:gd name="T9" fmla="*/ 767 h 767"/>
                <a:gd name="T10" fmla="*/ 306 w 321"/>
                <a:gd name="T11" fmla="*/ 699 h 767"/>
                <a:gd name="T12" fmla="*/ 286 w 321"/>
                <a:gd name="T13" fmla="*/ 573 h 767"/>
                <a:gd name="T14" fmla="*/ 251 w 321"/>
                <a:gd name="T15" fmla="*/ 415 h 767"/>
                <a:gd name="T16" fmla="*/ 0 w 321"/>
                <a:gd name="T17" fmla="*/ 8 h 767"/>
                <a:gd name="T18" fmla="*/ 0 w 321"/>
                <a:gd name="T19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767">
                  <a:moveTo>
                    <a:pt x="0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97" y="67"/>
                    <a:pt x="161" y="182"/>
                    <a:pt x="218" y="295"/>
                  </a:cubicBezTo>
                  <a:cubicBezTo>
                    <a:pt x="269" y="397"/>
                    <a:pt x="308" y="536"/>
                    <a:pt x="319" y="674"/>
                  </a:cubicBezTo>
                  <a:cubicBezTo>
                    <a:pt x="321" y="702"/>
                    <a:pt x="315" y="740"/>
                    <a:pt x="315" y="767"/>
                  </a:cubicBezTo>
                  <a:cubicBezTo>
                    <a:pt x="294" y="750"/>
                    <a:pt x="309" y="723"/>
                    <a:pt x="306" y="699"/>
                  </a:cubicBezTo>
                  <a:cubicBezTo>
                    <a:pt x="303" y="662"/>
                    <a:pt x="293" y="617"/>
                    <a:pt x="286" y="573"/>
                  </a:cubicBezTo>
                  <a:cubicBezTo>
                    <a:pt x="277" y="519"/>
                    <a:pt x="267" y="464"/>
                    <a:pt x="251" y="415"/>
                  </a:cubicBezTo>
                  <a:cubicBezTo>
                    <a:pt x="198" y="254"/>
                    <a:pt x="106" y="113"/>
                    <a:pt x="0" y="8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D00FFA5F-43D1-284A-AE2A-61B2201B4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6" y="2325688"/>
              <a:ext cx="158750" cy="800100"/>
            </a:xfrm>
            <a:custGeom>
              <a:avLst/>
              <a:gdLst>
                <a:gd name="T0" fmla="*/ 201 w 205"/>
                <a:gd name="T1" fmla="*/ 0 h 1028"/>
                <a:gd name="T2" fmla="*/ 205 w 205"/>
                <a:gd name="T3" fmla="*/ 2 h 1028"/>
                <a:gd name="T4" fmla="*/ 116 w 205"/>
                <a:gd name="T5" fmla="*/ 188 h 1028"/>
                <a:gd name="T6" fmla="*/ 87 w 205"/>
                <a:gd name="T7" fmla="*/ 248 h 1028"/>
                <a:gd name="T8" fmla="*/ 50 w 205"/>
                <a:gd name="T9" fmla="*/ 416 h 1028"/>
                <a:gd name="T10" fmla="*/ 46 w 205"/>
                <a:gd name="T11" fmla="*/ 796 h 1028"/>
                <a:gd name="T12" fmla="*/ 71 w 205"/>
                <a:gd name="T13" fmla="*/ 883 h 1028"/>
                <a:gd name="T14" fmla="*/ 133 w 205"/>
                <a:gd name="T15" fmla="*/ 1028 h 1028"/>
                <a:gd name="T16" fmla="*/ 89 w 205"/>
                <a:gd name="T17" fmla="*/ 964 h 1028"/>
                <a:gd name="T18" fmla="*/ 25 w 205"/>
                <a:gd name="T19" fmla="*/ 451 h 1028"/>
                <a:gd name="T20" fmla="*/ 73 w 205"/>
                <a:gd name="T21" fmla="*/ 242 h 1028"/>
                <a:gd name="T22" fmla="*/ 100 w 205"/>
                <a:gd name="T23" fmla="*/ 178 h 1028"/>
                <a:gd name="T24" fmla="*/ 201 w 205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028">
                  <a:moveTo>
                    <a:pt x="201" y="0"/>
                  </a:moveTo>
                  <a:cubicBezTo>
                    <a:pt x="203" y="0"/>
                    <a:pt x="205" y="1"/>
                    <a:pt x="205" y="2"/>
                  </a:cubicBezTo>
                  <a:cubicBezTo>
                    <a:pt x="173" y="60"/>
                    <a:pt x="142" y="119"/>
                    <a:pt x="116" y="188"/>
                  </a:cubicBezTo>
                  <a:cubicBezTo>
                    <a:pt x="109" y="209"/>
                    <a:pt x="95" y="228"/>
                    <a:pt x="87" y="248"/>
                  </a:cubicBezTo>
                  <a:cubicBezTo>
                    <a:pt x="69" y="295"/>
                    <a:pt x="60" y="357"/>
                    <a:pt x="50" y="416"/>
                  </a:cubicBezTo>
                  <a:cubicBezTo>
                    <a:pt x="30" y="541"/>
                    <a:pt x="19" y="666"/>
                    <a:pt x="46" y="796"/>
                  </a:cubicBezTo>
                  <a:cubicBezTo>
                    <a:pt x="52" y="825"/>
                    <a:pt x="61" y="855"/>
                    <a:pt x="71" y="883"/>
                  </a:cubicBezTo>
                  <a:cubicBezTo>
                    <a:pt x="89" y="933"/>
                    <a:pt x="119" y="976"/>
                    <a:pt x="133" y="1028"/>
                  </a:cubicBezTo>
                  <a:cubicBezTo>
                    <a:pt x="110" y="1023"/>
                    <a:pt x="100" y="986"/>
                    <a:pt x="89" y="964"/>
                  </a:cubicBezTo>
                  <a:cubicBezTo>
                    <a:pt x="20" y="815"/>
                    <a:pt x="0" y="625"/>
                    <a:pt x="25" y="451"/>
                  </a:cubicBezTo>
                  <a:cubicBezTo>
                    <a:pt x="36" y="380"/>
                    <a:pt x="48" y="308"/>
                    <a:pt x="73" y="242"/>
                  </a:cubicBezTo>
                  <a:cubicBezTo>
                    <a:pt x="81" y="220"/>
                    <a:pt x="92" y="199"/>
                    <a:pt x="100" y="178"/>
                  </a:cubicBezTo>
                  <a:cubicBezTo>
                    <a:pt x="122" y="115"/>
                    <a:pt x="159" y="49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E7CC6567-DBB4-F64A-B6DD-03AB731C8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7463" y="2667001"/>
              <a:ext cx="252413" cy="120650"/>
            </a:xfrm>
            <a:custGeom>
              <a:avLst/>
              <a:gdLst>
                <a:gd name="T0" fmla="*/ 323 w 323"/>
                <a:gd name="T1" fmla="*/ 145 h 155"/>
                <a:gd name="T2" fmla="*/ 0 w 323"/>
                <a:gd name="T3" fmla="*/ 151 h 155"/>
                <a:gd name="T4" fmla="*/ 126 w 323"/>
                <a:gd name="T5" fmla="*/ 13 h 155"/>
                <a:gd name="T6" fmla="*/ 323 w 323"/>
                <a:gd name="T7" fmla="*/ 145 h 155"/>
                <a:gd name="T8" fmla="*/ 60 w 323"/>
                <a:gd name="T9" fmla="*/ 56 h 155"/>
                <a:gd name="T10" fmla="*/ 159 w 323"/>
                <a:gd name="T11" fmla="*/ 125 h 155"/>
                <a:gd name="T12" fmla="*/ 153 w 323"/>
                <a:gd name="T13" fmla="*/ 25 h 155"/>
                <a:gd name="T14" fmla="*/ 60 w 323"/>
                <a:gd name="T15" fmla="*/ 56 h 155"/>
                <a:gd name="T16" fmla="*/ 169 w 323"/>
                <a:gd name="T17" fmla="*/ 118 h 155"/>
                <a:gd name="T18" fmla="*/ 265 w 323"/>
                <a:gd name="T19" fmla="*/ 67 h 155"/>
                <a:gd name="T20" fmla="*/ 165 w 323"/>
                <a:gd name="T21" fmla="*/ 25 h 155"/>
                <a:gd name="T22" fmla="*/ 169 w 323"/>
                <a:gd name="T23" fmla="*/ 118 h 155"/>
                <a:gd name="T24" fmla="*/ 10 w 323"/>
                <a:gd name="T25" fmla="*/ 141 h 155"/>
                <a:gd name="T26" fmla="*/ 147 w 323"/>
                <a:gd name="T27" fmla="*/ 135 h 155"/>
                <a:gd name="T28" fmla="*/ 50 w 323"/>
                <a:gd name="T29" fmla="*/ 65 h 155"/>
                <a:gd name="T30" fmla="*/ 10 w 323"/>
                <a:gd name="T31" fmla="*/ 141 h 155"/>
                <a:gd name="T32" fmla="*/ 271 w 323"/>
                <a:gd name="T33" fmla="*/ 77 h 155"/>
                <a:gd name="T34" fmla="*/ 169 w 323"/>
                <a:gd name="T35" fmla="*/ 137 h 155"/>
                <a:gd name="T36" fmla="*/ 308 w 323"/>
                <a:gd name="T37" fmla="*/ 137 h 155"/>
                <a:gd name="T38" fmla="*/ 271 w 323"/>
                <a:gd name="T39" fmla="*/ 7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155">
                  <a:moveTo>
                    <a:pt x="323" y="145"/>
                  </a:moveTo>
                  <a:cubicBezTo>
                    <a:pt x="219" y="151"/>
                    <a:pt x="112" y="155"/>
                    <a:pt x="0" y="151"/>
                  </a:cubicBezTo>
                  <a:cubicBezTo>
                    <a:pt x="1" y="82"/>
                    <a:pt x="54" y="22"/>
                    <a:pt x="126" y="13"/>
                  </a:cubicBezTo>
                  <a:cubicBezTo>
                    <a:pt x="235" y="0"/>
                    <a:pt x="302" y="66"/>
                    <a:pt x="323" y="145"/>
                  </a:cubicBezTo>
                  <a:close/>
                  <a:moveTo>
                    <a:pt x="60" y="56"/>
                  </a:moveTo>
                  <a:cubicBezTo>
                    <a:pt x="88" y="82"/>
                    <a:pt x="128" y="108"/>
                    <a:pt x="159" y="125"/>
                  </a:cubicBezTo>
                  <a:cubicBezTo>
                    <a:pt x="159" y="91"/>
                    <a:pt x="158" y="63"/>
                    <a:pt x="153" y="25"/>
                  </a:cubicBezTo>
                  <a:cubicBezTo>
                    <a:pt x="113" y="23"/>
                    <a:pt x="87" y="41"/>
                    <a:pt x="60" y="56"/>
                  </a:cubicBezTo>
                  <a:close/>
                  <a:moveTo>
                    <a:pt x="169" y="118"/>
                  </a:moveTo>
                  <a:cubicBezTo>
                    <a:pt x="205" y="105"/>
                    <a:pt x="235" y="86"/>
                    <a:pt x="265" y="67"/>
                  </a:cubicBezTo>
                  <a:cubicBezTo>
                    <a:pt x="243" y="41"/>
                    <a:pt x="207" y="31"/>
                    <a:pt x="165" y="25"/>
                  </a:cubicBezTo>
                  <a:cubicBezTo>
                    <a:pt x="164" y="54"/>
                    <a:pt x="173" y="90"/>
                    <a:pt x="169" y="118"/>
                  </a:cubicBezTo>
                  <a:close/>
                  <a:moveTo>
                    <a:pt x="10" y="141"/>
                  </a:moveTo>
                  <a:cubicBezTo>
                    <a:pt x="60" y="145"/>
                    <a:pt x="100" y="140"/>
                    <a:pt x="147" y="135"/>
                  </a:cubicBezTo>
                  <a:cubicBezTo>
                    <a:pt x="117" y="108"/>
                    <a:pt x="79" y="91"/>
                    <a:pt x="50" y="65"/>
                  </a:cubicBezTo>
                  <a:cubicBezTo>
                    <a:pt x="32" y="84"/>
                    <a:pt x="12" y="119"/>
                    <a:pt x="10" y="141"/>
                  </a:cubicBezTo>
                  <a:close/>
                  <a:moveTo>
                    <a:pt x="271" y="77"/>
                  </a:moveTo>
                  <a:cubicBezTo>
                    <a:pt x="240" y="100"/>
                    <a:pt x="200" y="113"/>
                    <a:pt x="169" y="137"/>
                  </a:cubicBezTo>
                  <a:cubicBezTo>
                    <a:pt x="205" y="137"/>
                    <a:pt x="259" y="139"/>
                    <a:pt x="308" y="137"/>
                  </a:cubicBezTo>
                  <a:cubicBezTo>
                    <a:pt x="302" y="110"/>
                    <a:pt x="288" y="93"/>
                    <a:pt x="271" y="7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2B78529-600C-1442-991C-6A7B90C93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526" y="2873376"/>
              <a:ext cx="122238" cy="214313"/>
            </a:xfrm>
            <a:custGeom>
              <a:avLst/>
              <a:gdLst>
                <a:gd name="T0" fmla="*/ 129 w 157"/>
                <a:gd name="T1" fmla="*/ 211 h 276"/>
                <a:gd name="T2" fmla="*/ 149 w 157"/>
                <a:gd name="T3" fmla="*/ 259 h 276"/>
                <a:gd name="T4" fmla="*/ 13 w 157"/>
                <a:gd name="T5" fmla="*/ 250 h 276"/>
                <a:gd name="T6" fmla="*/ 25 w 157"/>
                <a:gd name="T7" fmla="*/ 207 h 276"/>
                <a:gd name="T8" fmla="*/ 50 w 157"/>
                <a:gd name="T9" fmla="*/ 31 h 276"/>
                <a:gd name="T10" fmla="*/ 110 w 157"/>
                <a:gd name="T11" fmla="*/ 15 h 276"/>
                <a:gd name="T12" fmla="*/ 129 w 157"/>
                <a:gd name="T13" fmla="*/ 211 h 276"/>
                <a:gd name="T14" fmla="*/ 93 w 157"/>
                <a:gd name="T15" fmla="*/ 106 h 276"/>
                <a:gd name="T16" fmla="*/ 126 w 157"/>
                <a:gd name="T17" fmla="*/ 106 h 276"/>
                <a:gd name="T18" fmla="*/ 91 w 157"/>
                <a:gd name="T19" fmla="*/ 21 h 276"/>
                <a:gd name="T20" fmla="*/ 93 w 157"/>
                <a:gd name="T21" fmla="*/ 106 h 276"/>
                <a:gd name="T22" fmla="*/ 42 w 157"/>
                <a:gd name="T23" fmla="*/ 106 h 276"/>
                <a:gd name="T24" fmla="*/ 83 w 157"/>
                <a:gd name="T25" fmla="*/ 104 h 276"/>
                <a:gd name="T26" fmla="*/ 77 w 157"/>
                <a:gd name="T27" fmla="*/ 23 h 276"/>
                <a:gd name="T28" fmla="*/ 42 w 157"/>
                <a:gd name="T29" fmla="*/ 106 h 276"/>
                <a:gd name="T30" fmla="*/ 93 w 157"/>
                <a:gd name="T31" fmla="*/ 118 h 276"/>
                <a:gd name="T32" fmla="*/ 98 w 157"/>
                <a:gd name="T33" fmla="*/ 213 h 276"/>
                <a:gd name="T34" fmla="*/ 122 w 157"/>
                <a:gd name="T35" fmla="*/ 213 h 276"/>
                <a:gd name="T36" fmla="*/ 131 w 157"/>
                <a:gd name="T37" fmla="*/ 120 h 276"/>
                <a:gd name="T38" fmla="*/ 93 w 157"/>
                <a:gd name="T39" fmla="*/ 118 h 276"/>
                <a:gd name="T40" fmla="*/ 40 w 157"/>
                <a:gd name="T41" fmla="*/ 122 h 276"/>
                <a:gd name="T42" fmla="*/ 38 w 157"/>
                <a:gd name="T43" fmla="*/ 207 h 276"/>
                <a:gd name="T44" fmla="*/ 87 w 157"/>
                <a:gd name="T45" fmla="*/ 211 h 276"/>
                <a:gd name="T46" fmla="*/ 81 w 157"/>
                <a:gd name="T47" fmla="*/ 118 h 276"/>
                <a:gd name="T48" fmla="*/ 40 w 157"/>
                <a:gd name="T49" fmla="*/ 122 h 276"/>
                <a:gd name="T50" fmla="*/ 87 w 157"/>
                <a:gd name="T51" fmla="*/ 226 h 276"/>
                <a:gd name="T52" fmla="*/ 21 w 157"/>
                <a:gd name="T53" fmla="*/ 222 h 276"/>
                <a:gd name="T54" fmla="*/ 23 w 157"/>
                <a:gd name="T55" fmla="*/ 244 h 276"/>
                <a:gd name="T56" fmla="*/ 135 w 157"/>
                <a:gd name="T57" fmla="*/ 250 h 276"/>
                <a:gd name="T58" fmla="*/ 87 w 157"/>
                <a:gd name="T59" fmla="*/ 22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7" h="276">
                  <a:moveTo>
                    <a:pt x="129" y="211"/>
                  </a:moveTo>
                  <a:cubicBezTo>
                    <a:pt x="143" y="220"/>
                    <a:pt x="148" y="237"/>
                    <a:pt x="149" y="259"/>
                  </a:cubicBezTo>
                  <a:cubicBezTo>
                    <a:pt x="107" y="276"/>
                    <a:pt x="54" y="261"/>
                    <a:pt x="13" y="250"/>
                  </a:cubicBezTo>
                  <a:cubicBezTo>
                    <a:pt x="0" y="235"/>
                    <a:pt x="7" y="210"/>
                    <a:pt x="25" y="207"/>
                  </a:cubicBezTo>
                  <a:cubicBezTo>
                    <a:pt x="34" y="154"/>
                    <a:pt x="19" y="73"/>
                    <a:pt x="50" y="31"/>
                  </a:cubicBezTo>
                  <a:cubicBezTo>
                    <a:pt x="62" y="15"/>
                    <a:pt x="91" y="0"/>
                    <a:pt x="110" y="15"/>
                  </a:cubicBezTo>
                  <a:cubicBezTo>
                    <a:pt x="157" y="52"/>
                    <a:pt x="141" y="162"/>
                    <a:pt x="129" y="211"/>
                  </a:cubicBezTo>
                  <a:close/>
                  <a:moveTo>
                    <a:pt x="93" y="106"/>
                  </a:moveTo>
                  <a:cubicBezTo>
                    <a:pt x="106" y="110"/>
                    <a:pt x="114" y="105"/>
                    <a:pt x="126" y="106"/>
                  </a:cubicBezTo>
                  <a:cubicBezTo>
                    <a:pt x="132" y="69"/>
                    <a:pt x="120" y="38"/>
                    <a:pt x="91" y="21"/>
                  </a:cubicBezTo>
                  <a:cubicBezTo>
                    <a:pt x="88" y="53"/>
                    <a:pt x="91" y="75"/>
                    <a:pt x="93" y="106"/>
                  </a:cubicBezTo>
                  <a:close/>
                  <a:moveTo>
                    <a:pt x="42" y="106"/>
                  </a:moveTo>
                  <a:cubicBezTo>
                    <a:pt x="58" y="109"/>
                    <a:pt x="76" y="108"/>
                    <a:pt x="83" y="104"/>
                  </a:cubicBezTo>
                  <a:cubicBezTo>
                    <a:pt x="76" y="76"/>
                    <a:pt x="83" y="44"/>
                    <a:pt x="77" y="23"/>
                  </a:cubicBezTo>
                  <a:cubicBezTo>
                    <a:pt x="52" y="38"/>
                    <a:pt x="46" y="76"/>
                    <a:pt x="42" y="106"/>
                  </a:cubicBezTo>
                  <a:close/>
                  <a:moveTo>
                    <a:pt x="93" y="118"/>
                  </a:moveTo>
                  <a:cubicBezTo>
                    <a:pt x="92" y="156"/>
                    <a:pt x="99" y="178"/>
                    <a:pt x="98" y="213"/>
                  </a:cubicBezTo>
                  <a:cubicBezTo>
                    <a:pt x="106" y="213"/>
                    <a:pt x="114" y="213"/>
                    <a:pt x="122" y="213"/>
                  </a:cubicBezTo>
                  <a:cubicBezTo>
                    <a:pt x="121" y="183"/>
                    <a:pt x="127" y="140"/>
                    <a:pt x="131" y="120"/>
                  </a:cubicBezTo>
                  <a:cubicBezTo>
                    <a:pt x="118" y="113"/>
                    <a:pt x="113" y="120"/>
                    <a:pt x="93" y="118"/>
                  </a:cubicBezTo>
                  <a:close/>
                  <a:moveTo>
                    <a:pt x="40" y="122"/>
                  </a:moveTo>
                  <a:cubicBezTo>
                    <a:pt x="46" y="148"/>
                    <a:pt x="39" y="188"/>
                    <a:pt x="38" y="207"/>
                  </a:cubicBezTo>
                  <a:cubicBezTo>
                    <a:pt x="50" y="208"/>
                    <a:pt x="70" y="214"/>
                    <a:pt x="87" y="211"/>
                  </a:cubicBezTo>
                  <a:cubicBezTo>
                    <a:pt x="83" y="190"/>
                    <a:pt x="86" y="144"/>
                    <a:pt x="81" y="118"/>
                  </a:cubicBezTo>
                  <a:cubicBezTo>
                    <a:pt x="69" y="122"/>
                    <a:pt x="48" y="116"/>
                    <a:pt x="40" y="122"/>
                  </a:cubicBezTo>
                  <a:close/>
                  <a:moveTo>
                    <a:pt x="87" y="226"/>
                  </a:moveTo>
                  <a:cubicBezTo>
                    <a:pt x="60" y="223"/>
                    <a:pt x="38" y="216"/>
                    <a:pt x="21" y="222"/>
                  </a:cubicBezTo>
                  <a:cubicBezTo>
                    <a:pt x="16" y="229"/>
                    <a:pt x="19" y="236"/>
                    <a:pt x="23" y="244"/>
                  </a:cubicBezTo>
                  <a:cubicBezTo>
                    <a:pt x="54" y="245"/>
                    <a:pt x="97" y="263"/>
                    <a:pt x="135" y="250"/>
                  </a:cubicBezTo>
                  <a:cubicBezTo>
                    <a:pt x="139" y="216"/>
                    <a:pt x="110" y="228"/>
                    <a:pt x="87" y="22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418F12E4-F8A6-C14D-9B56-289003901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2863" y="2881313"/>
              <a:ext cx="77788" cy="112713"/>
            </a:xfrm>
            <a:custGeom>
              <a:avLst/>
              <a:gdLst>
                <a:gd name="T0" fmla="*/ 84 w 101"/>
                <a:gd name="T1" fmla="*/ 0 h 145"/>
                <a:gd name="T2" fmla="*/ 88 w 101"/>
                <a:gd name="T3" fmla="*/ 138 h 145"/>
                <a:gd name="T4" fmla="*/ 24 w 101"/>
                <a:gd name="T5" fmla="*/ 142 h 145"/>
                <a:gd name="T6" fmla="*/ 11 w 101"/>
                <a:gd name="T7" fmla="*/ 4 h 145"/>
                <a:gd name="T8" fmla="*/ 84 w 101"/>
                <a:gd name="T9" fmla="*/ 0 h 145"/>
                <a:gd name="T10" fmla="*/ 28 w 101"/>
                <a:gd name="T11" fmla="*/ 130 h 145"/>
                <a:gd name="T12" fmla="*/ 80 w 101"/>
                <a:gd name="T13" fmla="*/ 130 h 145"/>
                <a:gd name="T14" fmla="*/ 75 w 101"/>
                <a:gd name="T15" fmla="*/ 10 h 145"/>
                <a:gd name="T16" fmla="*/ 20 w 101"/>
                <a:gd name="T17" fmla="*/ 10 h 145"/>
                <a:gd name="T18" fmla="*/ 28 w 101"/>
                <a:gd name="T19" fmla="*/ 1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45">
                  <a:moveTo>
                    <a:pt x="84" y="0"/>
                  </a:moveTo>
                  <a:cubicBezTo>
                    <a:pt x="89" y="44"/>
                    <a:pt x="101" y="90"/>
                    <a:pt x="88" y="138"/>
                  </a:cubicBezTo>
                  <a:cubicBezTo>
                    <a:pt x="72" y="145"/>
                    <a:pt x="41" y="143"/>
                    <a:pt x="24" y="142"/>
                  </a:cubicBezTo>
                  <a:cubicBezTo>
                    <a:pt x="3" y="109"/>
                    <a:pt x="0" y="51"/>
                    <a:pt x="11" y="4"/>
                  </a:cubicBezTo>
                  <a:cubicBezTo>
                    <a:pt x="40" y="3"/>
                    <a:pt x="54" y="2"/>
                    <a:pt x="84" y="0"/>
                  </a:cubicBezTo>
                  <a:close/>
                  <a:moveTo>
                    <a:pt x="28" y="130"/>
                  </a:moveTo>
                  <a:cubicBezTo>
                    <a:pt x="45" y="133"/>
                    <a:pt x="60" y="132"/>
                    <a:pt x="80" y="130"/>
                  </a:cubicBezTo>
                  <a:cubicBezTo>
                    <a:pt x="88" y="93"/>
                    <a:pt x="78" y="56"/>
                    <a:pt x="75" y="10"/>
                  </a:cubicBezTo>
                  <a:cubicBezTo>
                    <a:pt x="53" y="15"/>
                    <a:pt x="37" y="13"/>
                    <a:pt x="20" y="10"/>
                  </a:cubicBezTo>
                  <a:cubicBezTo>
                    <a:pt x="16" y="43"/>
                    <a:pt x="14" y="92"/>
                    <a:pt x="28" y="13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BABD297-A6E1-6F40-9C08-CE7580A80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1" y="2882901"/>
              <a:ext cx="82550" cy="109538"/>
            </a:xfrm>
            <a:custGeom>
              <a:avLst/>
              <a:gdLst>
                <a:gd name="T0" fmla="*/ 91 w 106"/>
                <a:gd name="T1" fmla="*/ 4 h 141"/>
                <a:gd name="T2" fmla="*/ 89 w 106"/>
                <a:gd name="T3" fmla="*/ 134 h 141"/>
                <a:gd name="T4" fmla="*/ 16 w 106"/>
                <a:gd name="T5" fmla="*/ 138 h 141"/>
                <a:gd name="T6" fmla="*/ 12 w 106"/>
                <a:gd name="T7" fmla="*/ 4 h 141"/>
                <a:gd name="T8" fmla="*/ 91 w 106"/>
                <a:gd name="T9" fmla="*/ 4 h 141"/>
                <a:gd name="T10" fmla="*/ 23 w 106"/>
                <a:gd name="T11" fmla="*/ 14 h 141"/>
                <a:gd name="T12" fmla="*/ 25 w 106"/>
                <a:gd name="T13" fmla="*/ 128 h 141"/>
                <a:gd name="T14" fmla="*/ 76 w 106"/>
                <a:gd name="T15" fmla="*/ 126 h 141"/>
                <a:gd name="T16" fmla="*/ 85 w 106"/>
                <a:gd name="T17" fmla="*/ 16 h 141"/>
                <a:gd name="T18" fmla="*/ 23 w 106"/>
                <a:gd name="T19" fmla="*/ 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41">
                  <a:moveTo>
                    <a:pt x="91" y="4"/>
                  </a:moveTo>
                  <a:cubicBezTo>
                    <a:pt x="106" y="44"/>
                    <a:pt x="88" y="88"/>
                    <a:pt x="89" y="134"/>
                  </a:cubicBezTo>
                  <a:cubicBezTo>
                    <a:pt x="63" y="141"/>
                    <a:pt x="43" y="138"/>
                    <a:pt x="16" y="138"/>
                  </a:cubicBezTo>
                  <a:cubicBezTo>
                    <a:pt x="0" y="92"/>
                    <a:pt x="14" y="49"/>
                    <a:pt x="12" y="4"/>
                  </a:cubicBezTo>
                  <a:cubicBezTo>
                    <a:pt x="40" y="2"/>
                    <a:pt x="63" y="0"/>
                    <a:pt x="91" y="4"/>
                  </a:cubicBezTo>
                  <a:close/>
                  <a:moveTo>
                    <a:pt x="23" y="14"/>
                  </a:moveTo>
                  <a:cubicBezTo>
                    <a:pt x="26" y="59"/>
                    <a:pt x="11" y="84"/>
                    <a:pt x="25" y="128"/>
                  </a:cubicBezTo>
                  <a:cubicBezTo>
                    <a:pt x="51" y="128"/>
                    <a:pt x="55" y="126"/>
                    <a:pt x="76" y="126"/>
                  </a:cubicBezTo>
                  <a:cubicBezTo>
                    <a:pt x="82" y="81"/>
                    <a:pt x="85" y="47"/>
                    <a:pt x="85" y="16"/>
                  </a:cubicBezTo>
                  <a:cubicBezTo>
                    <a:pt x="63" y="10"/>
                    <a:pt x="42" y="11"/>
                    <a:pt x="23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D43E5B5D-26B2-244F-B7EF-D0547B8DD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1" y="2894013"/>
              <a:ext cx="125413" cy="206375"/>
            </a:xfrm>
            <a:custGeom>
              <a:avLst/>
              <a:gdLst>
                <a:gd name="T0" fmla="*/ 153 w 161"/>
                <a:gd name="T1" fmla="*/ 240 h 265"/>
                <a:gd name="T2" fmla="*/ 23 w 161"/>
                <a:gd name="T3" fmla="*/ 248 h 265"/>
                <a:gd name="T4" fmla="*/ 25 w 161"/>
                <a:gd name="T5" fmla="*/ 207 h 265"/>
                <a:gd name="T6" fmla="*/ 10 w 161"/>
                <a:gd name="T7" fmla="*/ 159 h 265"/>
                <a:gd name="T8" fmla="*/ 17 w 161"/>
                <a:gd name="T9" fmla="*/ 27 h 265"/>
                <a:gd name="T10" fmla="*/ 95 w 161"/>
                <a:gd name="T11" fmla="*/ 33 h 265"/>
                <a:gd name="T12" fmla="*/ 161 w 161"/>
                <a:gd name="T13" fmla="*/ 209 h 265"/>
                <a:gd name="T14" fmla="*/ 153 w 161"/>
                <a:gd name="T15" fmla="*/ 240 h 265"/>
                <a:gd name="T16" fmla="*/ 66 w 161"/>
                <a:gd name="T17" fmla="*/ 91 h 265"/>
                <a:gd name="T18" fmla="*/ 108 w 161"/>
                <a:gd name="T19" fmla="*/ 85 h 265"/>
                <a:gd name="T20" fmla="*/ 54 w 161"/>
                <a:gd name="T21" fmla="*/ 25 h 265"/>
                <a:gd name="T22" fmla="*/ 66 w 161"/>
                <a:gd name="T23" fmla="*/ 91 h 265"/>
                <a:gd name="T24" fmla="*/ 17 w 161"/>
                <a:gd name="T25" fmla="*/ 108 h 265"/>
                <a:gd name="T26" fmla="*/ 54 w 161"/>
                <a:gd name="T27" fmla="*/ 93 h 265"/>
                <a:gd name="T28" fmla="*/ 37 w 161"/>
                <a:gd name="T29" fmla="*/ 27 h 265"/>
                <a:gd name="T30" fmla="*/ 17 w 161"/>
                <a:gd name="T31" fmla="*/ 108 h 265"/>
                <a:gd name="T32" fmla="*/ 70 w 161"/>
                <a:gd name="T33" fmla="*/ 101 h 265"/>
                <a:gd name="T34" fmla="*/ 99 w 161"/>
                <a:gd name="T35" fmla="*/ 199 h 265"/>
                <a:gd name="T36" fmla="*/ 128 w 161"/>
                <a:gd name="T37" fmla="*/ 190 h 265"/>
                <a:gd name="T38" fmla="*/ 112 w 161"/>
                <a:gd name="T39" fmla="*/ 97 h 265"/>
                <a:gd name="T40" fmla="*/ 70 w 161"/>
                <a:gd name="T41" fmla="*/ 101 h 265"/>
                <a:gd name="T42" fmla="*/ 19 w 161"/>
                <a:gd name="T43" fmla="*/ 124 h 265"/>
                <a:gd name="T44" fmla="*/ 39 w 161"/>
                <a:gd name="T45" fmla="*/ 207 h 265"/>
                <a:gd name="T46" fmla="*/ 83 w 161"/>
                <a:gd name="T47" fmla="*/ 203 h 265"/>
                <a:gd name="T48" fmla="*/ 56 w 161"/>
                <a:gd name="T49" fmla="*/ 104 h 265"/>
                <a:gd name="T50" fmla="*/ 19 w 161"/>
                <a:gd name="T51" fmla="*/ 124 h 265"/>
                <a:gd name="T52" fmla="*/ 41 w 161"/>
                <a:gd name="T53" fmla="*/ 244 h 265"/>
                <a:gd name="T54" fmla="*/ 145 w 161"/>
                <a:gd name="T55" fmla="*/ 226 h 265"/>
                <a:gd name="T56" fmla="*/ 128 w 161"/>
                <a:gd name="T57" fmla="*/ 201 h 265"/>
                <a:gd name="T58" fmla="*/ 31 w 161"/>
                <a:gd name="T59" fmla="*/ 219 h 265"/>
                <a:gd name="T60" fmla="*/ 41 w 161"/>
                <a:gd name="T61" fmla="*/ 24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1" h="265">
                  <a:moveTo>
                    <a:pt x="153" y="240"/>
                  </a:moveTo>
                  <a:cubicBezTo>
                    <a:pt x="119" y="246"/>
                    <a:pt x="62" y="265"/>
                    <a:pt x="23" y="248"/>
                  </a:cubicBezTo>
                  <a:cubicBezTo>
                    <a:pt x="9" y="234"/>
                    <a:pt x="23" y="223"/>
                    <a:pt x="25" y="207"/>
                  </a:cubicBezTo>
                  <a:cubicBezTo>
                    <a:pt x="26" y="192"/>
                    <a:pt x="15" y="177"/>
                    <a:pt x="10" y="159"/>
                  </a:cubicBezTo>
                  <a:cubicBezTo>
                    <a:pt x="0" y="114"/>
                    <a:pt x="6" y="68"/>
                    <a:pt x="17" y="27"/>
                  </a:cubicBezTo>
                  <a:cubicBezTo>
                    <a:pt x="40" y="0"/>
                    <a:pt x="81" y="18"/>
                    <a:pt x="95" y="33"/>
                  </a:cubicBezTo>
                  <a:cubicBezTo>
                    <a:pt x="136" y="76"/>
                    <a:pt x="116" y="173"/>
                    <a:pt x="161" y="209"/>
                  </a:cubicBezTo>
                  <a:cubicBezTo>
                    <a:pt x="159" y="220"/>
                    <a:pt x="159" y="233"/>
                    <a:pt x="153" y="240"/>
                  </a:cubicBezTo>
                  <a:close/>
                  <a:moveTo>
                    <a:pt x="66" y="91"/>
                  </a:moveTo>
                  <a:cubicBezTo>
                    <a:pt x="81" y="90"/>
                    <a:pt x="95" y="88"/>
                    <a:pt x="108" y="85"/>
                  </a:cubicBezTo>
                  <a:cubicBezTo>
                    <a:pt x="100" y="65"/>
                    <a:pt x="87" y="31"/>
                    <a:pt x="54" y="25"/>
                  </a:cubicBezTo>
                  <a:cubicBezTo>
                    <a:pt x="53" y="48"/>
                    <a:pt x="59" y="69"/>
                    <a:pt x="66" y="91"/>
                  </a:cubicBezTo>
                  <a:close/>
                  <a:moveTo>
                    <a:pt x="17" y="108"/>
                  </a:moveTo>
                  <a:cubicBezTo>
                    <a:pt x="31" y="104"/>
                    <a:pt x="40" y="96"/>
                    <a:pt x="54" y="93"/>
                  </a:cubicBezTo>
                  <a:cubicBezTo>
                    <a:pt x="47" y="68"/>
                    <a:pt x="48" y="47"/>
                    <a:pt x="37" y="27"/>
                  </a:cubicBezTo>
                  <a:cubicBezTo>
                    <a:pt x="19" y="43"/>
                    <a:pt x="16" y="73"/>
                    <a:pt x="17" y="108"/>
                  </a:cubicBezTo>
                  <a:close/>
                  <a:moveTo>
                    <a:pt x="70" y="101"/>
                  </a:moveTo>
                  <a:cubicBezTo>
                    <a:pt x="81" y="140"/>
                    <a:pt x="87" y="168"/>
                    <a:pt x="99" y="199"/>
                  </a:cubicBezTo>
                  <a:cubicBezTo>
                    <a:pt x="108" y="195"/>
                    <a:pt x="116" y="191"/>
                    <a:pt x="128" y="190"/>
                  </a:cubicBezTo>
                  <a:cubicBezTo>
                    <a:pt x="127" y="160"/>
                    <a:pt x="112" y="128"/>
                    <a:pt x="112" y="97"/>
                  </a:cubicBezTo>
                  <a:cubicBezTo>
                    <a:pt x="94" y="95"/>
                    <a:pt x="87" y="103"/>
                    <a:pt x="70" y="101"/>
                  </a:cubicBezTo>
                  <a:close/>
                  <a:moveTo>
                    <a:pt x="19" y="124"/>
                  </a:moveTo>
                  <a:cubicBezTo>
                    <a:pt x="23" y="150"/>
                    <a:pt x="30" y="180"/>
                    <a:pt x="39" y="207"/>
                  </a:cubicBezTo>
                  <a:cubicBezTo>
                    <a:pt x="57" y="209"/>
                    <a:pt x="69" y="205"/>
                    <a:pt x="83" y="203"/>
                  </a:cubicBezTo>
                  <a:cubicBezTo>
                    <a:pt x="78" y="165"/>
                    <a:pt x="69" y="136"/>
                    <a:pt x="56" y="104"/>
                  </a:cubicBezTo>
                  <a:cubicBezTo>
                    <a:pt x="44" y="111"/>
                    <a:pt x="27" y="113"/>
                    <a:pt x="19" y="124"/>
                  </a:cubicBezTo>
                  <a:close/>
                  <a:moveTo>
                    <a:pt x="41" y="244"/>
                  </a:moveTo>
                  <a:cubicBezTo>
                    <a:pt x="57" y="251"/>
                    <a:pt x="136" y="235"/>
                    <a:pt x="145" y="226"/>
                  </a:cubicBezTo>
                  <a:cubicBezTo>
                    <a:pt x="153" y="217"/>
                    <a:pt x="141" y="198"/>
                    <a:pt x="128" y="201"/>
                  </a:cubicBezTo>
                  <a:cubicBezTo>
                    <a:pt x="106" y="205"/>
                    <a:pt x="55" y="222"/>
                    <a:pt x="31" y="219"/>
                  </a:cubicBezTo>
                  <a:cubicBezTo>
                    <a:pt x="25" y="229"/>
                    <a:pt x="32" y="240"/>
                    <a:pt x="41" y="24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1DF08B0F-C6F4-AA4C-8892-1875DA9A3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201" y="3009901"/>
              <a:ext cx="65088" cy="73025"/>
            </a:xfrm>
            <a:custGeom>
              <a:avLst/>
              <a:gdLst>
                <a:gd name="T0" fmla="*/ 42 w 82"/>
                <a:gd name="T1" fmla="*/ 9 h 92"/>
                <a:gd name="T2" fmla="*/ 0 w 82"/>
                <a:gd name="T3" fmla="*/ 34 h 92"/>
                <a:gd name="T4" fmla="*/ 42 w 82"/>
                <a:gd name="T5" fmla="*/ 9 h 92"/>
                <a:gd name="T6" fmla="*/ 15 w 82"/>
                <a:gd name="T7" fmla="*/ 28 h 92"/>
                <a:gd name="T8" fmla="*/ 25 w 82"/>
                <a:gd name="T9" fmla="*/ 53 h 92"/>
                <a:gd name="T10" fmla="*/ 15 w 82"/>
                <a:gd name="T11" fmla="*/ 2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2">
                  <a:moveTo>
                    <a:pt x="42" y="9"/>
                  </a:moveTo>
                  <a:cubicBezTo>
                    <a:pt x="82" y="47"/>
                    <a:pt x="7" y="92"/>
                    <a:pt x="0" y="34"/>
                  </a:cubicBezTo>
                  <a:cubicBezTo>
                    <a:pt x="8" y="17"/>
                    <a:pt x="18" y="4"/>
                    <a:pt x="42" y="9"/>
                  </a:cubicBezTo>
                  <a:close/>
                  <a:moveTo>
                    <a:pt x="15" y="28"/>
                  </a:moveTo>
                  <a:cubicBezTo>
                    <a:pt x="14" y="41"/>
                    <a:pt x="17" y="49"/>
                    <a:pt x="25" y="53"/>
                  </a:cubicBezTo>
                  <a:cubicBezTo>
                    <a:pt x="54" y="55"/>
                    <a:pt x="39" y="0"/>
                    <a:pt x="15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20BC179-D00E-FC40-A06A-370B6696C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5576" y="3005138"/>
              <a:ext cx="60325" cy="61913"/>
            </a:xfrm>
            <a:custGeom>
              <a:avLst/>
              <a:gdLst>
                <a:gd name="T0" fmla="*/ 12 w 78"/>
                <a:gd name="T1" fmla="*/ 34 h 81"/>
                <a:gd name="T2" fmla="*/ 37 w 78"/>
                <a:gd name="T3" fmla="*/ 77 h 81"/>
                <a:gd name="T4" fmla="*/ 12 w 78"/>
                <a:gd name="T5" fmla="*/ 34 h 81"/>
                <a:gd name="T6" fmla="*/ 22 w 78"/>
                <a:gd name="T7" fmla="*/ 40 h 81"/>
                <a:gd name="T8" fmla="*/ 22 w 78"/>
                <a:gd name="T9" fmla="*/ 63 h 81"/>
                <a:gd name="T10" fmla="*/ 22 w 78"/>
                <a:gd name="T11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1">
                  <a:moveTo>
                    <a:pt x="12" y="34"/>
                  </a:moveTo>
                  <a:cubicBezTo>
                    <a:pt x="55" y="0"/>
                    <a:pt x="78" y="70"/>
                    <a:pt x="37" y="77"/>
                  </a:cubicBezTo>
                  <a:cubicBezTo>
                    <a:pt x="16" y="81"/>
                    <a:pt x="0" y="57"/>
                    <a:pt x="12" y="34"/>
                  </a:cubicBezTo>
                  <a:close/>
                  <a:moveTo>
                    <a:pt x="22" y="40"/>
                  </a:moveTo>
                  <a:cubicBezTo>
                    <a:pt x="21" y="48"/>
                    <a:pt x="19" y="56"/>
                    <a:pt x="22" y="63"/>
                  </a:cubicBezTo>
                  <a:cubicBezTo>
                    <a:pt x="57" y="75"/>
                    <a:pt x="53" y="18"/>
                    <a:pt x="22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18AD341-F0A7-CD41-98B4-69E74056A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3701" y="3025776"/>
              <a:ext cx="88900" cy="157163"/>
            </a:xfrm>
            <a:custGeom>
              <a:avLst/>
              <a:gdLst>
                <a:gd name="T0" fmla="*/ 99 w 114"/>
                <a:gd name="T1" fmla="*/ 22 h 202"/>
                <a:gd name="T2" fmla="*/ 82 w 114"/>
                <a:gd name="T3" fmla="*/ 169 h 202"/>
                <a:gd name="T4" fmla="*/ 78 w 114"/>
                <a:gd name="T5" fmla="*/ 202 h 202"/>
                <a:gd name="T6" fmla="*/ 0 w 114"/>
                <a:gd name="T7" fmla="*/ 163 h 202"/>
                <a:gd name="T8" fmla="*/ 33 w 114"/>
                <a:gd name="T9" fmla="*/ 43 h 202"/>
                <a:gd name="T10" fmla="*/ 99 w 114"/>
                <a:gd name="T11" fmla="*/ 22 h 202"/>
                <a:gd name="T12" fmla="*/ 45 w 114"/>
                <a:gd name="T13" fmla="*/ 51 h 202"/>
                <a:gd name="T14" fmla="*/ 64 w 114"/>
                <a:gd name="T15" fmla="*/ 62 h 202"/>
                <a:gd name="T16" fmla="*/ 74 w 114"/>
                <a:gd name="T17" fmla="*/ 25 h 202"/>
                <a:gd name="T18" fmla="*/ 45 w 114"/>
                <a:gd name="T19" fmla="*/ 51 h 202"/>
                <a:gd name="T20" fmla="*/ 72 w 114"/>
                <a:gd name="T21" fmla="*/ 68 h 202"/>
                <a:gd name="T22" fmla="*/ 93 w 114"/>
                <a:gd name="T23" fmla="*/ 80 h 202"/>
                <a:gd name="T24" fmla="*/ 85 w 114"/>
                <a:gd name="T25" fmla="*/ 27 h 202"/>
                <a:gd name="T26" fmla="*/ 72 w 114"/>
                <a:gd name="T27" fmla="*/ 68 h 202"/>
                <a:gd name="T28" fmla="*/ 27 w 114"/>
                <a:gd name="T29" fmla="*/ 149 h 202"/>
                <a:gd name="T30" fmla="*/ 49 w 114"/>
                <a:gd name="T31" fmla="*/ 157 h 202"/>
                <a:gd name="T32" fmla="*/ 60 w 114"/>
                <a:gd name="T33" fmla="*/ 72 h 202"/>
                <a:gd name="T34" fmla="*/ 41 w 114"/>
                <a:gd name="T35" fmla="*/ 64 h 202"/>
                <a:gd name="T36" fmla="*/ 27 w 114"/>
                <a:gd name="T37" fmla="*/ 149 h 202"/>
                <a:gd name="T38" fmla="*/ 60 w 114"/>
                <a:gd name="T39" fmla="*/ 165 h 202"/>
                <a:gd name="T40" fmla="*/ 72 w 114"/>
                <a:gd name="T41" fmla="*/ 167 h 202"/>
                <a:gd name="T42" fmla="*/ 89 w 114"/>
                <a:gd name="T43" fmla="*/ 91 h 202"/>
                <a:gd name="T44" fmla="*/ 72 w 114"/>
                <a:gd name="T45" fmla="*/ 80 h 202"/>
                <a:gd name="T46" fmla="*/ 60 w 114"/>
                <a:gd name="T47" fmla="*/ 165 h 202"/>
                <a:gd name="T48" fmla="*/ 66 w 114"/>
                <a:gd name="T49" fmla="*/ 175 h 202"/>
                <a:gd name="T50" fmla="*/ 12 w 114"/>
                <a:gd name="T51" fmla="*/ 159 h 202"/>
                <a:gd name="T52" fmla="*/ 72 w 114"/>
                <a:gd name="T53" fmla="*/ 192 h 202"/>
                <a:gd name="T54" fmla="*/ 66 w 114"/>
                <a:gd name="T55" fmla="*/ 17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202">
                  <a:moveTo>
                    <a:pt x="99" y="22"/>
                  </a:moveTo>
                  <a:cubicBezTo>
                    <a:pt x="114" y="74"/>
                    <a:pt x="92" y="126"/>
                    <a:pt x="82" y="169"/>
                  </a:cubicBezTo>
                  <a:cubicBezTo>
                    <a:pt x="87" y="182"/>
                    <a:pt x="87" y="193"/>
                    <a:pt x="78" y="202"/>
                  </a:cubicBezTo>
                  <a:cubicBezTo>
                    <a:pt x="44" y="197"/>
                    <a:pt x="21" y="181"/>
                    <a:pt x="0" y="163"/>
                  </a:cubicBezTo>
                  <a:cubicBezTo>
                    <a:pt x="14" y="132"/>
                    <a:pt x="30" y="75"/>
                    <a:pt x="33" y="43"/>
                  </a:cubicBezTo>
                  <a:cubicBezTo>
                    <a:pt x="45" y="24"/>
                    <a:pt x="75" y="0"/>
                    <a:pt x="99" y="22"/>
                  </a:cubicBezTo>
                  <a:close/>
                  <a:moveTo>
                    <a:pt x="45" y="51"/>
                  </a:moveTo>
                  <a:cubicBezTo>
                    <a:pt x="49" y="57"/>
                    <a:pt x="57" y="59"/>
                    <a:pt x="64" y="62"/>
                  </a:cubicBezTo>
                  <a:cubicBezTo>
                    <a:pt x="64" y="46"/>
                    <a:pt x="74" y="35"/>
                    <a:pt x="74" y="25"/>
                  </a:cubicBezTo>
                  <a:cubicBezTo>
                    <a:pt x="55" y="24"/>
                    <a:pt x="51" y="38"/>
                    <a:pt x="45" y="51"/>
                  </a:cubicBezTo>
                  <a:close/>
                  <a:moveTo>
                    <a:pt x="72" y="68"/>
                  </a:moveTo>
                  <a:cubicBezTo>
                    <a:pt x="80" y="71"/>
                    <a:pt x="83" y="79"/>
                    <a:pt x="93" y="80"/>
                  </a:cubicBezTo>
                  <a:cubicBezTo>
                    <a:pt x="92" y="57"/>
                    <a:pt x="98" y="39"/>
                    <a:pt x="85" y="27"/>
                  </a:cubicBezTo>
                  <a:cubicBezTo>
                    <a:pt x="80" y="40"/>
                    <a:pt x="75" y="53"/>
                    <a:pt x="72" y="68"/>
                  </a:cubicBezTo>
                  <a:close/>
                  <a:moveTo>
                    <a:pt x="27" y="149"/>
                  </a:moveTo>
                  <a:cubicBezTo>
                    <a:pt x="36" y="150"/>
                    <a:pt x="41" y="155"/>
                    <a:pt x="49" y="157"/>
                  </a:cubicBezTo>
                  <a:cubicBezTo>
                    <a:pt x="53" y="130"/>
                    <a:pt x="60" y="96"/>
                    <a:pt x="60" y="72"/>
                  </a:cubicBezTo>
                  <a:cubicBezTo>
                    <a:pt x="55" y="67"/>
                    <a:pt x="48" y="66"/>
                    <a:pt x="41" y="64"/>
                  </a:cubicBezTo>
                  <a:cubicBezTo>
                    <a:pt x="33" y="91"/>
                    <a:pt x="27" y="118"/>
                    <a:pt x="27" y="149"/>
                  </a:cubicBezTo>
                  <a:close/>
                  <a:moveTo>
                    <a:pt x="60" y="165"/>
                  </a:moveTo>
                  <a:cubicBezTo>
                    <a:pt x="66" y="164"/>
                    <a:pt x="66" y="169"/>
                    <a:pt x="72" y="167"/>
                  </a:cubicBezTo>
                  <a:cubicBezTo>
                    <a:pt x="80" y="143"/>
                    <a:pt x="87" y="116"/>
                    <a:pt x="89" y="91"/>
                  </a:cubicBezTo>
                  <a:cubicBezTo>
                    <a:pt x="82" y="88"/>
                    <a:pt x="77" y="84"/>
                    <a:pt x="72" y="80"/>
                  </a:cubicBezTo>
                  <a:cubicBezTo>
                    <a:pt x="66" y="106"/>
                    <a:pt x="62" y="139"/>
                    <a:pt x="60" y="165"/>
                  </a:cubicBezTo>
                  <a:close/>
                  <a:moveTo>
                    <a:pt x="66" y="175"/>
                  </a:moveTo>
                  <a:cubicBezTo>
                    <a:pt x="44" y="177"/>
                    <a:pt x="30" y="148"/>
                    <a:pt x="12" y="159"/>
                  </a:cubicBezTo>
                  <a:cubicBezTo>
                    <a:pt x="22" y="172"/>
                    <a:pt x="50" y="185"/>
                    <a:pt x="72" y="192"/>
                  </a:cubicBezTo>
                  <a:cubicBezTo>
                    <a:pt x="77" y="183"/>
                    <a:pt x="69" y="182"/>
                    <a:pt x="66" y="17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887B5193-33D6-B047-9CD3-31BA20B5C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3043238"/>
              <a:ext cx="131763" cy="155575"/>
            </a:xfrm>
            <a:custGeom>
              <a:avLst/>
              <a:gdLst>
                <a:gd name="T0" fmla="*/ 65 w 170"/>
                <a:gd name="T1" fmla="*/ 158 h 199"/>
                <a:gd name="T2" fmla="*/ 69 w 170"/>
                <a:gd name="T3" fmla="*/ 0 h 199"/>
                <a:gd name="T4" fmla="*/ 131 w 170"/>
                <a:gd name="T5" fmla="*/ 104 h 199"/>
                <a:gd name="T6" fmla="*/ 148 w 170"/>
                <a:gd name="T7" fmla="*/ 162 h 199"/>
                <a:gd name="T8" fmla="*/ 125 w 170"/>
                <a:gd name="T9" fmla="*/ 174 h 199"/>
                <a:gd name="T10" fmla="*/ 86 w 170"/>
                <a:gd name="T11" fmla="*/ 197 h 199"/>
                <a:gd name="T12" fmla="*/ 65 w 170"/>
                <a:gd name="T13" fmla="*/ 158 h 199"/>
                <a:gd name="T14" fmla="*/ 82 w 170"/>
                <a:gd name="T15" fmla="*/ 69 h 199"/>
                <a:gd name="T16" fmla="*/ 98 w 170"/>
                <a:gd name="T17" fmla="*/ 56 h 199"/>
                <a:gd name="T18" fmla="*/ 63 w 170"/>
                <a:gd name="T19" fmla="*/ 11 h 199"/>
                <a:gd name="T20" fmla="*/ 82 w 170"/>
                <a:gd name="T21" fmla="*/ 69 h 199"/>
                <a:gd name="T22" fmla="*/ 53 w 170"/>
                <a:gd name="T23" fmla="*/ 87 h 199"/>
                <a:gd name="T24" fmla="*/ 71 w 170"/>
                <a:gd name="T25" fmla="*/ 71 h 199"/>
                <a:gd name="T26" fmla="*/ 50 w 170"/>
                <a:gd name="T27" fmla="*/ 23 h 199"/>
                <a:gd name="T28" fmla="*/ 53 w 170"/>
                <a:gd name="T29" fmla="*/ 87 h 199"/>
                <a:gd name="T30" fmla="*/ 88 w 170"/>
                <a:gd name="T31" fmla="*/ 77 h 199"/>
                <a:gd name="T32" fmla="*/ 106 w 170"/>
                <a:gd name="T33" fmla="*/ 125 h 199"/>
                <a:gd name="T34" fmla="*/ 123 w 170"/>
                <a:gd name="T35" fmla="*/ 110 h 199"/>
                <a:gd name="T36" fmla="*/ 102 w 170"/>
                <a:gd name="T37" fmla="*/ 69 h 199"/>
                <a:gd name="T38" fmla="*/ 88 w 170"/>
                <a:gd name="T39" fmla="*/ 77 h 199"/>
                <a:gd name="T40" fmla="*/ 73 w 170"/>
                <a:gd name="T41" fmla="*/ 85 h 199"/>
                <a:gd name="T42" fmla="*/ 73 w 170"/>
                <a:gd name="T43" fmla="*/ 147 h 199"/>
                <a:gd name="T44" fmla="*/ 100 w 170"/>
                <a:gd name="T45" fmla="*/ 135 h 199"/>
                <a:gd name="T46" fmla="*/ 73 w 170"/>
                <a:gd name="T47" fmla="*/ 85 h 199"/>
                <a:gd name="T48" fmla="*/ 75 w 170"/>
                <a:gd name="T49" fmla="*/ 164 h 199"/>
                <a:gd name="T50" fmla="*/ 88 w 170"/>
                <a:gd name="T51" fmla="*/ 184 h 199"/>
                <a:gd name="T52" fmla="*/ 144 w 170"/>
                <a:gd name="T53" fmla="*/ 137 h 199"/>
                <a:gd name="T54" fmla="*/ 75 w 170"/>
                <a:gd name="T55" fmla="*/ 16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0" h="199">
                  <a:moveTo>
                    <a:pt x="65" y="158"/>
                  </a:moveTo>
                  <a:cubicBezTo>
                    <a:pt x="49" y="115"/>
                    <a:pt x="0" y="23"/>
                    <a:pt x="69" y="0"/>
                  </a:cubicBezTo>
                  <a:cubicBezTo>
                    <a:pt x="100" y="18"/>
                    <a:pt x="108" y="68"/>
                    <a:pt x="131" y="104"/>
                  </a:cubicBezTo>
                  <a:cubicBezTo>
                    <a:pt x="143" y="122"/>
                    <a:pt x="170" y="136"/>
                    <a:pt x="148" y="162"/>
                  </a:cubicBezTo>
                  <a:cubicBezTo>
                    <a:pt x="144" y="166"/>
                    <a:pt x="132" y="169"/>
                    <a:pt x="125" y="174"/>
                  </a:cubicBezTo>
                  <a:cubicBezTo>
                    <a:pt x="113" y="182"/>
                    <a:pt x="97" y="199"/>
                    <a:pt x="86" y="197"/>
                  </a:cubicBezTo>
                  <a:cubicBezTo>
                    <a:pt x="69" y="194"/>
                    <a:pt x="66" y="175"/>
                    <a:pt x="65" y="158"/>
                  </a:cubicBezTo>
                  <a:close/>
                  <a:moveTo>
                    <a:pt x="82" y="69"/>
                  </a:moveTo>
                  <a:cubicBezTo>
                    <a:pt x="89" y="66"/>
                    <a:pt x="97" y="65"/>
                    <a:pt x="98" y="56"/>
                  </a:cubicBezTo>
                  <a:cubicBezTo>
                    <a:pt x="87" y="41"/>
                    <a:pt x="79" y="22"/>
                    <a:pt x="63" y="11"/>
                  </a:cubicBezTo>
                  <a:cubicBezTo>
                    <a:pt x="62" y="29"/>
                    <a:pt x="75" y="51"/>
                    <a:pt x="82" y="69"/>
                  </a:cubicBezTo>
                  <a:close/>
                  <a:moveTo>
                    <a:pt x="53" y="87"/>
                  </a:moveTo>
                  <a:cubicBezTo>
                    <a:pt x="57" y="80"/>
                    <a:pt x="70" y="81"/>
                    <a:pt x="71" y="71"/>
                  </a:cubicBezTo>
                  <a:cubicBezTo>
                    <a:pt x="63" y="56"/>
                    <a:pt x="59" y="37"/>
                    <a:pt x="50" y="23"/>
                  </a:cubicBezTo>
                  <a:cubicBezTo>
                    <a:pt x="42" y="38"/>
                    <a:pt x="45" y="71"/>
                    <a:pt x="53" y="87"/>
                  </a:cubicBezTo>
                  <a:close/>
                  <a:moveTo>
                    <a:pt x="88" y="77"/>
                  </a:moveTo>
                  <a:cubicBezTo>
                    <a:pt x="96" y="92"/>
                    <a:pt x="102" y="111"/>
                    <a:pt x="106" y="125"/>
                  </a:cubicBezTo>
                  <a:cubicBezTo>
                    <a:pt x="114" y="122"/>
                    <a:pt x="119" y="116"/>
                    <a:pt x="123" y="110"/>
                  </a:cubicBezTo>
                  <a:cubicBezTo>
                    <a:pt x="115" y="97"/>
                    <a:pt x="112" y="80"/>
                    <a:pt x="102" y="69"/>
                  </a:cubicBezTo>
                  <a:cubicBezTo>
                    <a:pt x="98" y="72"/>
                    <a:pt x="95" y="76"/>
                    <a:pt x="88" y="77"/>
                  </a:cubicBezTo>
                  <a:close/>
                  <a:moveTo>
                    <a:pt x="73" y="85"/>
                  </a:moveTo>
                  <a:cubicBezTo>
                    <a:pt x="44" y="96"/>
                    <a:pt x="67" y="126"/>
                    <a:pt x="73" y="147"/>
                  </a:cubicBezTo>
                  <a:cubicBezTo>
                    <a:pt x="88" y="149"/>
                    <a:pt x="92" y="140"/>
                    <a:pt x="100" y="135"/>
                  </a:cubicBezTo>
                  <a:cubicBezTo>
                    <a:pt x="88" y="122"/>
                    <a:pt x="89" y="95"/>
                    <a:pt x="73" y="85"/>
                  </a:cubicBezTo>
                  <a:close/>
                  <a:moveTo>
                    <a:pt x="75" y="164"/>
                  </a:moveTo>
                  <a:cubicBezTo>
                    <a:pt x="77" y="173"/>
                    <a:pt x="80" y="181"/>
                    <a:pt x="88" y="184"/>
                  </a:cubicBezTo>
                  <a:cubicBezTo>
                    <a:pt x="109" y="171"/>
                    <a:pt x="138" y="166"/>
                    <a:pt x="144" y="137"/>
                  </a:cubicBezTo>
                  <a:cubicBezTo>
                    <a:pt x="124" y="102"/>
                    <a:pt x="105" y="160"/>
                    <a:pt x="75" y="16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BA3AF5E7-05C6-B446-B262-7CB15EFC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1" y="3344863"/>
              <a:ext cx="14288" cy="30163"/>
            </a:xfrm>
            <a:custGeom>
              <a:avLst/>
              <a:gdLst>
                <a:gd name="T0" fmla="*/ 4 w 19"/>
                <a:gd name="T1" fmla="*/ 0 h 39"/>
                <a:gd name="T2" fmla="*/ 0 w 19"/>
                <a:gd name="T3" fmla="*/ 39 h 39"/>
                <a:gd name="T4" fmla="*/ 4 w 1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9">
                  <a:moveTo>
                    <a:pt x="4" y="0"/>
                  </a:moveTo>
                  <a:cubicBezTo>
                    <a:pt x="14" y="10"/>
                    <a:pt x="19" y="39"/>
                    <a:pt x="0" y="39"/>
                  </a:cubicBezTo>
                  <a:cubicBezTo>
                    <a:pt x="0" y="25"/>
                    <a:pt x="1" y="1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8C88E65F-F987-6F42-AE6B-6572347A6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26" y="3355976"/>
              <a:ext cx="25400" cy="31750"/>
            </a:xfrm>
            <a:custGeom>
              <a:avLst/>
              <a:gdLst>
                <a:gd name="T0" fmla="*/ 23 w 33"/>
                <a:gd name="T1" fmla="*/ 0 h 41"/>
                <a:gd name="T2" fmla="*/ 4 w 33"/>
                <a:gd name="T3" fmla="*/ 41 h 41"/>
                <a:gd name="T4" fmla="*/ 0 w 33"/>
                <a:gd name="T5" fmla="*/ 35 h 41"/>
                <a:gd name="T6" fmla="*/ 23 w 3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1">
                  <a:moveTo>
                    <a:pt x="23" y="0"/>
                  </a:moveTo>
                  <a:cubicBezTo>
                    <a:pt x="33" y="15"/>
                    <a:pt x="20" y="38"/>
                    <a:pt x="4" y="41"/>
                  </a:cubicBezTo>
                  <a:cubicBezTo>
                    <a:pt x="6" y="36"/>
                    <a:pt x="0" y="38"/>
                    <a:pt x="0" y="35"/>
                  </a:cubicBezTo>
                  <a:cubicBezTo>
                    <a:pt x="10" y="26"/>
                    <a:pt x="17" y="13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0AD149D-C472-7B4B-B04A-8BF594254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6" y="3363913"/>
              <a:ext cx="15875" cy="31750"/>
            </a:xfrm>
            <a:custGeom>
              <a:avLst/>
              <a:gdLst>
                <a:gd name="T0" fmla="*/ 8 w 21"/>
                <a:gd name="T1" fmla="*/ 0 h 40"/>
                <a:gd name="T2" fmla="*/ 0 w 21"/>
                <a:gd name="T3" fmla="*/ 37 h 40"/>
                <a:gd name="T4" fmla="*/ 8 w 21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0">
                  <a:moveTo>
                    <a:pt x="8" y="0"/>
                  </a:moveTo>
                  <a:cubicBezTo>
                    <a:pt x="21" y="9"/>
                    <a:pt x="13" y="40"/>
                    <a:pt x="0" y="37"/>
                  </a:cubicBezTo>
                  <a:cubicBezTo>
                    <a:pt x="5" y="26"/>
                    <a:pt x="3" y="1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03F7711-7271-3A42-AD9C-D53568391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6" y="3370263"/>
              <a:ext cx="28575" cy="23813"/>
            </a:xfrm>
            <a:custGeom>
              <a:avLst/>
              <a:gdLst>
                <a:gd name="T0" fmla="*/ 27 w 36"/>
                <a:gd name="T1" fmla="*/ 0 h 31"/>
                <a:gd name="T2" fmla="*/ 0 w 36"/>
                <a:gd name="T3" fmla="*/ 31 h 31"/>
                <a:gd name="T4" fmla="*/ 27 w 36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1">
                  <a:moveTo>
                    <a:pt x="27" y="0"/>
                  </a:moveTo>
                  <a:cubicBezTo>
                    <a:pt x="36" y="13"/>
                    <a:pt x="13" y="27"/>
                    <a:pt x="0" y="31"/>
                  </a:cubicBezTo>
                  <a:cubicBezTo>
                    <a:pt x="3" y="15"/>
                    <a:pt x="21" y="13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3F950C75-E796-9448-A6C0-30A40E1B1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63" y="3373438"/>
              <a:ext cx="23813" cy="19050"/>
            </a:xfrm>
            <a:custGeom>
              <a:avLst/>
              <a:gdLst>
                <a:gd name="T0" fmla="*/ 0 w 30"/>
                <a:gd name="T1" fmla="*/ 0 h 25"/>
                <a:gd name="T2" fmla="*/ 27 w 30"/>
                <a:gd name="T3" fmla="*/ 25 h 25"/>
                <a:gd name="T4" fmla="*/ 0 w 3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5">
                  <a:moveTo>
                    <a:pt x="0" y="0"/>
                  </a:moveTo>
                  <a:cubicBezTo>
                    <a:pt x="16" y="1"/>
                    <a:pt x="30" y="13"/>
                    <a:pt x="27" y="25"/>
                  </a:cubicBezTo>
                  <a:cubicBezTo>
                    <a:pt x="16" y="19"/>
                    <a:pt x="7" y="1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255A4E9D-029C-2246-933C-7BACCCBA0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1" y="3378201"/>
              <a:ext cx="23813" cy="19050"/>
            </a:xfrm>
            <a:custGeom>
              <a:avLst/>
              <a:gdLst>
                <a:gd name="T0" fmla="*/ 10 w 32"/>
                <a:gd name="T1" fmla="*/ 2 h 25"/>
                <a:gd name="T2" fmla="*/ 32 w 32"/>
                <a:gd name="T3" fmla="*/ 22 h 25"/>
                <a:gd name="T4" fmla="*/ 1 w 32"/>
                <a:gd name="T5" fmla="*/ 6 h 25"/>
                <a:gd name="T6" fmla="*/ 10 w 32"/>
                <a:gd name="T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5">
                  <a:moveTo>
                    <a:pt x="10" y="2"/>
                  </a:moveTo>
                  <a:cubicBezTo>
                    <a:pt x="15" y="11"/>
                    <a:pt x="31" y="9"/>
                    <a:pt x="32" y="22"/>
                  </a:cubicBezTo>
                  <a:cubicBezTo>
                    <a:pt x="21" y="25"/>
                    <a:pt x="11" y="11"/>
                    <a:pt x="1" y="6"/>
                  </a:cubicBezTo>
                  <a:cubicBezTo>
                    <a:pt x="0" y="0"/>
                    <a:pt x="11" y="7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1D19D5D1-54CC-3644-96B0-7258F19F2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726" y="3379788"/>
              <a:ext cx="20638" cy="22225"/>
            </a:xfrm>
            <a:custGeom>
              <a:avLst/>
              <a:gdLst>
                <a:gd name="T0" fmla="*/ 23 w 25"/>
                <a:gd name="T1" fmla="*/ 0 h 29"/>
                <a:gd name="T2" fmla="*/ 0 w 25"/>
                <a:gd name="T3" fmla="*/ 24 h 29"/>
                <a:gd name="T4" fmla="*/ 23 w 25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9">
                  <a:moveTo>
                    <a:pt x="23" y="0"/>
                  </a:moveTo>
                  <a:cubicBezTo>
                    <a:pt x="25" y="8"/>
                    <a:pt x="11" y="29"/>
                    <a:pt x="0" y="24"/>
                  </a:cubicBezTo>
                  <a:cubicBezTo>
                    <a:pt x="3" y="11"/>
                    <a:pt x="13" y="6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4FA2718D-2ECD-D849-948D-6D0AC24F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6" y="3454401"/>
              <a:ext cx="22225" cy="19050"/>
            </a:xfrm>
            <a:custGeom>
              <a:avLst/>
              <a:gdLst>
                <a:gd name="T0" fmla="*/ 2 w 29"/>
                <a:gd name="T1" fmla="*/ 0 h 25"/>
                <a:gd name="T2" fmla="*/ 24 w 29"/>
                <a:gd name="T3" fmla="*/ 25 h 25"/>
                <a:gd name="T4" fmla="*/ 2 w 29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5">
                  <a:moveTo>
                    <a:pt x="2" y="0"/>
                  </a:moveTo>
                  <a:cubicBezTo>
                    <a:pt x="9" y="8"/>
                    <a:pt x="29" y="11"/>
                    <a:pt x="24" y="25"/>
                  </a:cubicBezTo>
                  <a:cubicBezTo>
                    <a:pt x="14" y="20"/>
                    <a:pt x="0" y="9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717B39F7-C01F-5041-B0CE-41D523A5B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276" y="3459163"/>
              <a:ext cx="19050" cy="20638"/>
            </a:xfrm>
            <a:custGeom>
              <a:avLst/>
              <a:gdLst>
                <a:gd name="T0" fmla="*/ 20 w 25"/>
                <a:gd name="T1" fmla="*/ 0 h 27"/>
                <a:gd name="T2" fmla="*/ 2 w 25"/>
                <a:gd name="T3" fmla="*/ 27 h 27"/>
                <a:gd name="T4" fmla="*/ 20 w 25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7">
                  <a:moveTo>
                    <a:pt x="20" y="0"/>
                  </a:moveTo>
                  <a:cubicBezTo>
                    <a:pt x="25" y="5"/>
                    <a:pt x="13" y="25"/>
                    <a:pt x="2" y="27"/>
                  </a:cubicBezTo>
                  <a:cubicBezTo>
                    <a:pt x="0" y="17"/>
                    <a:pt x="12" y="6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EC981913-7259-3B49-BEA0-2CBC6629D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3687763"/>
              <a:ext cx="169863" cy="254000"/>
            </a:xfrm>
            <a:custGeom>
              <a:avLst/>
              <a:gdLst>
                <a:gd name="T0" fmla="*/ 183 w 218"/>
                <a:gd name="T1" fmla="*/ 51 h 326"/>
                <a:gd name="T2" fmla="*/ 199 w 218"/>
                <a:gd name="T3" fmla="*/ 39 h 326"/>
                <a:gd name="T4" fmla="*/ 183 w 218"/>
                <a:gd name="T5" fmla="*/ 84 h 326"/>
                <a:gd name="T6" fmla="*/ 94 w 218"/>
                <a:gd name="T7" fmla="*/ 149 h 326"/>
                <a:gd name="T8" fmla="*/ 187 w 218"/>
                <a:gd name="T9" fmla="*/ 237 h 326"/>
                <a:gd name="T10" fmla="*/ 177 w 218"/>
                <a:gd name="T11" fmla="*/ 266 h 326"/>
                <a:gd name="T12" fmla="*/ 168 w 218"/>
                <a:gd name="T13" fmla="*/ 277 h 326"/>
                <a:gd name="T14" fmla="*/ 15 w 218"/>
                <a:gd name="T15" fmla="*/ 250 h 326"/>
                <a:gd name="T16" fmla="*/ 5 w 218"/>
                <a:gd name="T17" fmla="*/ 248 h 326"/>
                <a:gd name="T18" fmla="*/ 24 w 218"/>
                <a:gd name="T19" fmla="*/ 209 h 326"/>
                <a:gd name="T20" fmla="*/ 40 w 218"/>
                <a:gd name="T21" fmla="*/ 219 h 326"/>
                <a:gd name="T22" fmla="*/ 32 w 218"/>
                <a:gd name="T23" fmla="*/ 240 h 326"/>
                <a:gd name="T24" fmla="*/ 162 w 218"/>
                <a:gd name="T25" fmla="*/ 206 h 326"/>
                <a:gd name="T26" fmla="*/ 67 w 218"/>
                <a:gd name="T27" fmla="*/ 149 h 326"/>
                <a:gd name="T28" fmla="*/ 80 w 218"/>
                <a:gd name="T29" fmla="*/ 53 h 326"/>
                <a:gd name="T30" fmla="*/ 183 w 218"/>
                <a:gd name="T31" fmla="*/ 5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8" h="326">
                  <a:moveTo>
                    <a:pt x="183" y="51"/>
                  </a:moveTo>
                  <a:cubicBezTo>
                    <a:pt x="192" y="51"/>
                    <a:pt x="187" y="37"/>
                    <a:pt x="199" y="39"/>
                  </a:cubicBezTo>
                  <a:cubicBezTo>
                    <a:pt x="218" y="47"/>
                    <a:pt x="201" y="92"/>
                    <a:pt x="183" y="84"/>
                  </a:cubicBezTo>
                  <a:cubicBezTo>
                    <a:pt x="155" y="0"/>
                    <a:pt x="38" y="86"/>
                    <a:pt x="94" y="149"/>
                  </a:cubicBezTo>
                  <a:cubicBezTo>
                    <a:pt x="136" y="167"/>
                    <a:pt x="193" y="183"/>
                    <a:pt x="187" y="237"/>
                  </a:cubicBezTo>
                  <a:cubicBezTo>
                    <a:pt x="183" y="247"/>
                    <a:pt x="177" y="253"/>
                    <a:pt x="177" y="266"/>
                  </a:cubicBezTo>
                  <a:cubicBezTo>
                    <a:pt x="170" y="270"/>
                    <a:pt x="169" y="271"/>
                    <a:pt x="168" y="277"/>
                  </a:cubicBezTo>
                  <a:cubicBezTo>
                    <a:pt x="131" y="326"/>
                    <a:pt x="35" y="300"/>
                    <a:pt x="15" y="250"/>
                  </a:cubicBezTo>
                  <a:cubicBezTo>
                    <a:pt x="12" y="244"/>
                    <a:pt x="7" y="253"/>
                    <a:pt x="5" y="248"/>
                  </a:cubicBezTo>
                  <a:cubicBezTo>
                    <a:pt x="0" y="231"/>
                    <a:pt x="15" y="218"/>
                    <a:pt x="24" y="209"/>
                  </a:cubicBezTo>
                  <a:cubicBezTo>
                    <a:pt x="31" y="210"/>
                    <a:pt x="37" y="213"/>
                    <a:pt x="40" y="219"/>
                  </a:cubicBezTo>
                  <a:cubicBezTo>
                    <a:pt x="39" y="230"/>
                    <a:pt x="35" y="234"/>
                    <a:pt x="32" y="240"/>
                  </a:cubicBezTo>
                  <a:cubicBezTo>
                    <a:pt x="54" y="309"/>
                    <a:pt x="184" y="291"/>
                    <a:pt x="162" y="206"/>
                  </a:cubicBezTo>
                  <a:cubicBezTo>
                    <a:pt x="141" y="175"/>
                    <a:pt x="85" y="179"/>
                    <a:pt x="67" y="149"/>
                  </a:cubicBezTo>
                  <a:cubicBezTo>
                    <a:pt x="51" y="120"/>
                    <a:pt x="65" y="70"/>
                    <a:pt x="80" y="53"/>
                  </a:cubicBezTo>
                  <a:cubicBezTo>
                    <a:pt x="103" y="27"/>
                    <a:pt x="165" y="16"/>
                    <a:pt x="18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4DCC8D9F-1087-B440-8D47-DF4050B51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3709988"/>
              <a:ext cx="179388" cy="187325"/>
            </a:xfrm>
            <a:custGeom>
              <a:avLst/>
              <a:gdLst>
                <a:gd name="T0" fmla="*/ 62 w 231"/>
                <a:gd name="T1" fmla="*/ 5 h 241"/>
                <a:gd name="T2" fmla="*/ 44 w 231"/>
                <a:gd name="T3" fmla="*/ 25 h 241"/>
                <a:gd name="T4" fmla="*/ 67 w 231"/>
                <a:gd name="T5" fmla="*/ 96 h 241"/>
                <a:gd name="T6" fmla="*/ 73 w 231"/>
                <a:gd name="T7" fmla="*/ 96 h 241"/>
                <a:gd name="T8" fmla="*/ 83 w 231"/>
                <a:gd name="T9" fmla="*/ 205 h 241"/>
                <a:gd name="T10" fmla="*/ 195 w 231"/>
                <a:gd name="T11" fmla="*/ 174 h 241"/>
                <a:gd name="T12" fmla="*/ 178 w 231"/>
                <a:gd name="T13" fmla="*/ 131 h 241"/>
                <a:gd name="T14" fmla="*/ 211 w 231"/>
                <a:gd name="T15" fmla="*/ 166 h 241"/>
                <a:gd name="T16" fmla="*/ 230 w 231"/>
                <a:gd name="T17" fmla="*/ 176 h 241"/>
                <a:gd name="T18" fmla="*/ 224 w 231"/>
                <a:gd name="T19" fmla="*/ 191 h 241"/>
                <a:gd name="T20" fmla="*/ 93 w 231"/>
                <a:gd name="T21" fmla="*/ 220 h 241"/>
                <a:gd name="T22" fmla="*/ 58 w 231"/>
                <a:gd name="T23" fmla="*/ 224 h 241"/>
                <a:gd name="T24" fmla="*/ 25 w 231"/>
                <a:gd name="T25" fmla="*/ 27 h 241"/>
                <a:gd name="T26" fmla="*/ 0 w 231"/>
                <a:gd name="T27" fmla="*/ 23 h 241"/>
                <a:gd name="T28" fmla="*/ 62 w 231"/>
                <a:gd name="T29" fmla="*/ 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41">
                  <a:moveTo>
                    <a:pt x="62" y="5"/>
                  </a:moveTo>
                  <a:cubicBezTo>
                    <a:pt x="62" y="17"/>
                    <a:pt x="51" y="19"/>
                    <a:pt x="44" y="25"/>
                  </a:cubicBezTo>
                  <a:cubicBezTo>
                    <a:pt x="52" y="47"/>
                    <a:pt x="72" y="71"/>
                    <a:pt x="67" y="96"/>
                  </a:cubicBezTo>
                  <a:cubicBezTo>
                    <a:pt x="67" y="99"/>
                    <a:pt x="69" y="95"/>
                    <a:pt x="73" y="96"/>
                  </a:cubicBezTo>
                  <a:cubicBezTo>
                    <a:pt x="80" y="136"/>
                    <a:pt x="87" y="169"/>
                    <a:pt x="83" y="205"/>
                  </a:cubicBezTo>
                  <a:cubicBezTo>
                    <a:pt x="118" y="192"/>
                    <a:pt x="151" y="178"/>
                    <a:pt x="195" y="174"/>
                  </a:cubicBezTo>
                  <a:cubicBezTo>
                    <a:pt x="190" y="160"/>
                    <a:pt x="168" y="147"/>
                    <a:pt x="178" y="131"/>
                  </a:cubicBezTo>
                  <a:cubicBezTo>
                    <a:pt x="197" y="135"/>
                    <a:pt x="199" y="156"/>
                    <a:pt x="211" y="166"/>
                  </a:cubicBezTo>
                  <a:cubicBezTo>
                    <a:pt x="223" y="164"/>
                    <a:pt x="226" y="171"/>
                    <a:pt x="230" y="176"/>
                  </a:cubicBezTo>
                  <a:cubicBezTo>
                    <a:pt x="231" y="184"/>
                    <a:pt x="225" y="185"/>
                    <a:pt x="224" y="191"/>
                  </a:cubicBezTo>
                  <a:cubicBezTo>
                    <a:pt x="181" y="192"/>
                    <a:pt x="127" y="202"/>
                    <a:pt x="93" y="220"/>
                  </a:cubicBezTo>
                  <a:cubicBezTo>
                    <a:pt x="81" y="226"/>
                    <a:pt x="72" y="241"/>
                    <a:pt x="58" y="224"/>
                  </a:cubicBezTo>
                  <a:cubicBezTo>
                    <a:pt x="76" y="159"/>
                    <a:pt x="56" y="77"/>
                    <a:pt x="25" y="27"/>
                  </a:cubicBezTo>
                  <a:cubicBezTo>
                    <a:pt x="14" y="28"/>
                    <a:pt x="8" y="30"/>
                    <a:pt x="0" y="23"/>
                  </a:cubicBezTo>
                  <a:cubicBezTo>
                    <a:pt x="9" y="0"/>
                    <a:pt x="37" y="7"/>
                    <a:pt x="62" y="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73CFEFC0-5611-C541-8D65-946BFC6E8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3722688"/>
              <a:ext cx="160338" cy="220663"/>
            </a:xfrm>
            <a:custGeom>
              <a:avLst/>
              <a:gdLst>
                <a:gd name="T0" fmla="*/ 59 w 206"/>
                <a:gd name="T1" fmla="*/ 22 h 284"/>
                <a:gd name="T2" fmla="*/ 61 w 206"/>
                <a:gd name="T3" fmla="*/ 20 h 284"/>
                <a:gd name="T4" fmla="*/ 100 w 206"/>
                <a:gd name="T5" fmla="*/ 20 h 284"/>
                <a:gd name="T6" fmla="*/ 127 w 206"/>
                <a:gd name="T7" fmla="*/ 30 h 284"/>
                <a:gd name="T8" fmla="*/ 148 w 206"/>
                <a:gd name="T9" fmla="*/ 53 h 284"/>
                <a:gd name="T10" fmla="*/ 183 w 206"/>
                <a:gd name="T11" fmla="*/ 165 h 284"/>
                <a:gd name="T12" fmla="*/ 65 w 206"/>
                <a:gd name="T13" fmla="*/ 249 h 284"/>
                <a:gd name="T14" fmla="*/ 30 w 206"/>
                <a:gd name="T15" fmla="*/ 216 h 284"/>
                <a:gd name="T16" fmla="*/ 5 w 206"/>
                <a:gd name="T17" fmla="*/ 105 h 284"/>
                <a:gd name="T18" fmla="*/ 59 w 206"/>
                <a:gd name="T19" fmla="*/ 22 h 284"/>
                <a:gd name="T20" fmla="*/ 123 w 206"/>
                <a:gd name="T21" fmla="*/ 233 h 284"/>
                <a:gd name="T22" fmla="*/ 53 w 206"/>
                <a:gd name="T23" fmla="*/ 47 h 284"/>
                <a:gd name="T24" fmla="*/ 24 w 206"/>
                <a:gd name="T25" fmla="*/ 94 h 284"/>
                <a:gd name="T26" fmla="*/ 123 w 206"/>
                <a:gd name="T27" fmla="*/ 23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84">
                  <a:moveTo>
                    <a:pt x="59" y="22"/>
                  </a:moveTo>
                  <a:cubicBezTo>
                    <a:pt x="58" y="20"/>
                    <a:pt x="60" y="20"/>
                    <a:pt x="61" y="20"/>
                  </a:cubicBezTo>
                  <a:cubicBezTo>
                    <a:pt x="76" y="21"/>
                    <a:pt x="88" y="17"/>
                    <a:pt x="100" y="20"/>
                  </a:cubicBezTo>
                  <a:cubicBezTo>
                    <a:pt x="106" y="21"/>
                    <a:pt x="123" y="27"/>
                    <a:pt x="127" y="30"/>
                  </a:cubicBezTo>
                  <a:cubicBezTo>
                    <a:pt x="125" y="28"/>
                    <a:pt x="146" y="50"/>
                    <a:pt x="148" y="53"/>
                  </a:cubicBezTo>
                  <a:cubicBezTo>
                    <a:pt x="170" y="80"/>
                    <a:pt x="187" y="130"/>
                    <a:pt x="183" y="165"/>
                  </a:cubicBezTo>
                  <a:cubicBezTo>
                    <a:pt x="178" y="213"/>
                    <a:pt x="131" y="284"/>
                    <a:pt x="65" y="249"/>
                  </a:cubicBezTo>
                  <a:cubicBezTo>
                    <a:pt x="51" y="242"/>
                    <a:pt x="47" y="225"/>
                    <a:pt x="30" y="216"/>
                  </a:cubicBezTo>
                  <a:cubicBezTo>
                    <a:pt x="17" y="185"/>
                    <a:pt x="0" y="146"/>
                    <a:pt x="5" y="105"/>
                  </a:cubicBezTo>
                  <a:cubicBezTo>
                    <a:pt x="9" y="66"/>
                    <a:pt x="35" y="40"/>
                    <a:pt x="59" y="22"/>
                  </a:cubicBezTo>
                  <a:close/>
                  <a:moveTo>
                    <a:pt x="123" y="233"/>
                  </a:moveTo>
                  <a:cubicBezTo>
                    <a:pt x="206" y="191"/>
                    <a:pt x="149" y="0"/>
                    <a:pt x="53" y="47"/>
                  </a:cubicBezTo>
                  <a:cubicBezTo>
                    <a:pt x="41" y="65"/>
                    <a:pt x="35" y="77"/>
                    <a:pt x="24" y="94"/>
                  </a:cubicBezTo>
                  <a:cubicBezTo>
                    <a:pt x="9" y="161"/>
                    <a:pt x="53" y="268"/>
                    <a:pt x="123" y="23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FCD798EC-2B55-6B4C-BAF7-5C415DFD5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488" y="3732213"/>
              <a:ext cx="141288" cy="206375"/>
            </a:xfrm>
            <a:custGeom>
              <a:avLst/>
              <a:gdLst>
                <a:gd name="T0" fmla="*/ 162 w 181"/>
                <a:gd name="T1" fmla="*/ 20 h 266"/>
                <a:gd name="T2" fmla="*/ 129 w 181"/>
                <a:gd name="T3" fmla="*/ 47 h 266"/>
                <a:gd name="T4" fmla="*/ 36 w 181"/>
                <a:gd name="T5" fmla="*/ 173 h 266"/>
                <a:gd name="T6" fmla="*/ 102 w 181"/>
                <a:gd name="T7" fmla="*/ 239 h 266"/>
                <a:gd name="T8" fmla="*/ 181 w 181"/>
                <a:gd name="T9" fmla="*/ 215 h 266"/>
                <a:gd name="T10" fmla="*/ 106 w 181"/>
                <a:gd name="T11" fmla="*/ 260 h 266"/>
                <a:gd name="T12" fmla="*/ 84 w 181"/>
                <a:gd name="T13" fmla="*/ 248 h 266"/>
                <a:gd name="T14" fmla="*/ 15 w 181"/>
                <a:gd name="T15" fmla="*/ 169 h 266"/>
                <a:gd name="T16" fmla="*/ 144 w 181"/>
                <a:gd name="T17" fmla="*/ 37 h 266"/>
                <a:gd name="T18" fmla="*/ 162 w 181"/>
                <a:gd name="T19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66">
                  <a:moveTo>
                    <a:pt x="162" y="20"/>
                  </a:moveTo>
                  <a:cubicBezTo>
                    <a:pt x="172" y="53"/>
                    <a:pt x="152" y="85"/>
                    <a:pt x="129" y="47"/>
                  </a:cubicBezTo>
                  <a:cubicBezTo>
                    <a:pt x="61" y="39"/>
                    <a:pt x="17" y="121"/>
                    <a:pt x="36" y="173"/>
                  </a:cubicBezTo>
                  <a:cubicBezTo>
                    <a:pt x="46" y="201"/>
                    <a:pt x="76" y="235"/>
                    <a:pt x="102" y="239"/>
                  </a:cubicBezTo>
                  <a:cubicBezTo>
                    <a:pt x="138" y="245"/>
                    <a:pt x="152" y="221"/>
                    <a:pt x="181" y="215"/>
                  </a:cubicBezTo>
                  <a:cubicBezTo>
                    <a:pt x="180" y="243"/>
                    <a:pt x="137" y="266"/>
                    <a:pt x="106" y="260"/>
                  </a:cubicBezTo>
                  <a:cubicBezTo>
                    <a:pt x="101" y="259"/>
                    <a:pt x="92" y="252"/>
                    <a:pt x="84" y="248"/>
                  </a:cubicBezTo>
                  <a:cubicBezTo>
                    <a:pt x="59" y="235"/>
                    <a:pt x="23" y="204"/>
                    <a:pt x="15" y="169"/>
                  </a:cubicBezTo>
                  <a:cubicBezTo>
                    <a:pt x="0" y="103"/>
                    <a:pt x="63" y="0"/>
                    <a:pt x="144" y="37"/>
                  </a:cubicBezTo>
                  <a:cubicBezTo>
                    <a:pt x="145" y="27"/>
                    <a:pt x="149" y="11"/>
                    <a:pt x="162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EF26D7F8-1BE4-584A-BFF5-058E6F156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7326" y="3748088"/>
              <a:ext cx="144463" cy="190500"/>
            </a:xfrm>
            <a:custGeom>
              <a:avLst/>
              <a:gdLst>
                <a:gd name="T0" fmla="*/ 39 w 187"/>
                <a:gd name="T1" fmla="*/ 22 h 245"/>
                <a:gd name="T2" fmla="*/ 139 w 187"/>
                <a:gd name="T3" fmla="*/ 30 h 245"/>
                <a:gd name="T4" fmla="*/ 182 w 187"/>
                <a:gd name="T5" fmla="*/ 107 h 245"/>
                <a:gd name="T6" fmla="*/ 85 w 187"/>
                <a:gd name="T7" fmla="*/ 239 h 245"/>
                <a:gd name="T8" fmla="*/ 54 w 187"/>
                <a:gd name="T9" fmla="*/ 229 h 245"/>
                <a:gd name="T10" fmla="*/ 6 w 187"/>
                <a:gd name="T11" fmla="*/ 100 h 245"/>
                <a:gd name="T12" fmla="*/ 39 w 187"/>
                <a:gd name="T13" fmla="*/ 22 h 245"/>
                <a:gd name="T14" fmla="*/ 23 w 187"/>
                <a:gd name="T15" fmla="*/ 109 h 245"/>
                <a:gd name="T16" fmla="*/ 39 w 187"/>
                <a:gd name="T17" fmla="*/ 194 h 245"/>
                <a:gd name="T18" fmla="*/ 149 w 187"/>
                <a:gd name="T19" fmla="*/ 196 h 245"/>
                <a:gd name="T20" fmla="*/ 163 w 187"/>
                <a:gd name="T21" fmla="*/ 136 h 245"/>
                <a:gd name="T22" fmla="*/ 75 w 187"/>
                <a:gd name="T23" fmla="*/ 28 h 245"/>
                <a:gd name="T24" fmla="*/ 72 w 187"/>
                <a:gd name="T25" fmla="*/ 28 h 245"/>
                <a:gd name="T26" fmla="*/ 23 w 187"/>
                <a:gd name="T27" fmla="*/ 10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7" h="245">
                  <a:moveTo>
                    <a:pt x="39" y="22"/>
                  </a:moveTo>
                  <a:cubicBezTo>
                    <a:pt x="71" y="0"/>
                    <a:pt x="114" y="10"/>
                    <a:pt x="139" y="30"/>
                  </a:cubicBezTo>
                  <a:cubicBezTo>
                    <a:pt x="155" y="53"/>
                    <a:pt x="172" y="85"/>
                    <a:pt x="182" y="107"/>
                  </a:cubicBezTo>
                  <a:cubicBezTo>
                    <a:pt x="187" y="177"/>
                    <a:pt x="163" y="245"/>
                    <a:pt x="85" y="239"/>
                  </a:cubicBezTo>
                  <a:cubicBezTo>
                    <a:pt x="75" y="238"/>
                    <a:pt x="69" y="231"/>
                    <a:pt x="54" y="229"/>
                  </a:cubicBezTo>
                  <a:cubicBezTo>
                    <a:pt x="19" y="201"/>
                    <a:pt x="0" y="157"/>
                    <a:pt x="6" y="100"/>
                  </a:cubicBezTo>
                  <a:cubicBezTo>
                    <a:pt x="10" y="69"/>
                    <a:pt x="35" y="49"/>
                    <a:pt x="39" y="22"/>
                  </a:cubicBezTo>
                  <a:close/>
                  <a:moveTo>
                    <a:pt x="23" y="109"/>
                  </a:moveTo>
                  <a:cubicBezTo>
                    <a:pt x="25" y="137"/>
                    <a:pt x="21" y="169"/>
                    <a:pt x="39" y="194"/>
                  </a:cubicBezTo>
                  <a:cubicBezTo>
                    <a:pt x="66" y="229"/>
                    <a:pt x="123" y="231"/>
                    <a:pt x="149" y="196"/>
                  </a:cubicBezTo>
                  <a:cubicBezTo>
                    <a:pt x="160" y="181"/>
                    <a:pt x="163" y="154"/>
                    <a:pt x="163" y="136"/>
                  </a:cubicBezTo>
                  <a:cubicBezTo>
                    <a:pt x="164" y="85"/>
                    <a:pt x="129" y="30"/>
                    <a:pt x="75" y="28"/>
                  </a:cubicBezTo>
                  <a:cubicBezTo>
                    <a:pt x="75" y="27"/>
                    <a:pt x="73" y="26"/>
                    <a:pt x="72" y="28"/>
                  </a:cubicBezTo>
                  <a:cubicBezTo>
                    <a:pt x="41" y="44"/>
                    <a:pt x="31" y="80"/>
                    <a:pt x="23" y="10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16F167DC-030B-D444-A5AE-678E5652D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851" y="3751263"/>
              <a:ext cx="169863" cy="190500"/>
            </a:xfrm>
            <a:custGeom>
              <a:avLst/>
              <a:gdLst>
                <a:gd name="T0" fmla="*/ 56 w 219"/>
                <a:gd name="T1" fmla="*/ 14 h 245"/>
                <a:gd name="T2" fmla="*/ 35 w 219"/>
                <a:gd name="T3" fmla="*/ 28 h 245"/>
                <a:gd name="T4" fmla="*/ 49 w 219"/>
                <a:gd name="T5" fmla="*/ 107 h 245"/>
                <a:gd name="T6" fmla="*/ 167 w 219"/>
                <a:gd name="T7" fmla="*/ 113 h 245"/>
                <a:gd name="T8" fmla="*/ 173 w 219"/>
                <a:gd name="T9" fmla="*/ 32 h 245"/>
                <a:gd name="T10" fmla="*/ 157 w 219"/>
                <a:gd name="T11" fmla="*/ 22 h 245"/>
                <a:gd name="T12" fmla="*/ 207 w 219"/>
                <a:gd name="T13" fmla="*/ 20 h 245"/>
                <a:gd name="T14" fmla="*/ 192 w 219"/>
                <a:gd name="T15" fmla="*/ 32 h 245"/>
                <a:gd name="T16" fmla="*/ 198 w 219"/>
                <a:gd name="T17" fmla="*/ 225 h 245"/>
                <a:gd name="T18" fmla="*/ 217 w 219"/>
                <a:gd name="T19" fmla="*/ 227 h 245"/>
                <a:gd name="T20" fmla="*/ 217 w 219"/>
                <a:gd name="T21" fmla="*/ 243 h 245"/>
                <a:gd name="T22" fmla="*/ 165 w 219"/>
                <a:gd name="T23" fmla="*/ 237 h 245"/>
                <a:gd name="T24" fmla="*/ 182 w 219"/>
                <a:gd name="T25" fmla="*/ 229 h 245"/>
                <a:gd name="T26" fmla="*/ 165 w 219"/>
                <a:gd name="T27" fmla="*/ 132 h 245"/>
                <a:gd name="T28" fmla="*/ 47 w 219"/>
                <a:gd name="T29" fmla="*/ 130 h 245"/>
                <a:gd name="T30" fmla="*/ 45 w 219"/>
                <a:gd name="T31" fmla="*/ 233 h 245"/>
                <a:gd name="T32" fmla="*/ 4 w 219"/>
                <a:gd name="T33" fmla="*/ 233 h 245"/>
                <a:gd name="T34" fmla="*/ 18 w 219"/>
                <a:gd name="T35" fmla="*/ 216 h 245"/>
                <a:gd name="T36" fmla="*/ 16 w 219"/>
                <a:gd name="T37" fmla="*/ 204 h 245"/>
                <a:gd name="T38" fmla="*/ 16 w 219"/>
                <a:gd name="T39" fmla="*/ 32 h 245"/>
                <a:gd name="T40" fmla="*/ 0 w 219"/>
                <a:gd name="T41" fmla="*/ 32 h 245"/>
                <a:gd name="T42" fmla="*/ 56 w 219"/>
                <a:gd name="T43" fmla="*/ 1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45">
                  <a:moveTo>
                    <a:pt x="56" y="14"/>
                  </a:moveTo>
                  <a:cubicBezTo>
                    <a:pt x="56" y="26"/>
                    <a:pt x="43" y="25"/>
                    <a:pt x="35" y="28"/>
                  </a:cubicBezTo>
                  <a:cubicBezTo>
                    <a:pt x="40" y="54"/>
                    <a:pt x="44" y="81"/>
                    <a:pt x="49" y="107"/>
                  </a:cubicBezTo>
                  <a:cubicBezTo>
                    <a:pt x="82" y="125"/>
                    <a:pt x="130" y="127"/>
                    <a:pt x="167" y="113"/>
                  </a:cubicBezTo>
                  <a:cubicBezTo>
                    <a:pt x="167" y="78"/>
                    <a:pt x="176" y="57"/>
                    <a:pt x="173" y="32"/>
                  </a:cubicBezTo>
                  <a:cubicBezTo>
                    <a:pt x="172" y="25"/>
                    <a:pt x="160" y="28"/>
                    <a:pt x="157" y="22"/>
                  </a:cubicBezTo>
                  <a:cubicBezTo>
                    <a:pt x="160" y="6"/>
                    <a:pt x="198" y="15"/>
                    <a:pt x="207" y="20"/>
                  </a:cubicBezTo>
                  <a:cubicBezTo>
                    <a:pt x="210" y="25"/>
                    <a:pt x="202" y="34"/>
                    <a:pt x="192" y="32"/>
                  </a:cubicBezTo>
                  <a:cubicBezTo>
                    <a:pt x="184" y="109"/>
                    <a:pt x="175" y="158"/>
                    <a:pt x="198" y="225"/>
                  </a:cubicBezTo>
                  <a:cubicBezTo>
                    <a:pt x="205" y="228"/>
                    <a:pt x="207" y="225"/>
                    <a:pt x="217" y="227"/>
                  </a:cubicBezTo>
                  <a:cubicBezTo>
                    <a:pt x="219" y="233"/>
                    <a:pt x="219" y="238"/>
                    <a:pt x="217" y="243"/>
                  </a:cubicBezTo>
                  <a:cubicBezTo>
                    <a:pt x="201" y="245"/>
                    <a:pt x="186" y="243"/>
                    <a:pt x="165" y="237"/>
                  </a:cubicBezTo>
                  <a:cubicBezTo>
                    <a:pt x="168" y="231"/>
                    <a:pt x="174" y="229"/>
                    <a:pt x="182" y="229"/>
                  </a:cubicBezTo>
                  <a:cubicBezTo>
                    <a:pt x="172" y="202"/>
                    <a:pt x="162" y="173"/>
                    <a:pt x="165" y="132"/>
                  </a:cubicBezTo>
                  <a:cubicBezTo>
                    <a:pt x="124" y="148"/>
                    <a:pt x="85" y="138"/>
                    <a:pt x="47" y="130"/>
                  </a:cubicBezTo>
                  <a:cubicBezTo>
                    <a:pt x="54" y="168"/>
                    <a:pt x="26" y="205"/>
                    <a:pt x="45" y="233"/>
                  </a:cubicBezTo>
                  <a:cubicBezTo>
                    <a:pt x="37" y="243"/>
                    <a:pt x="12" y="244"/>
                    <a:pt x="4" y="233"/>
                  </a:cubicBezTo>
                  <a:cubicBezTo>
                    <a:pt x="4" y="223"/>
                    <a:pt x="15" y="224"/>
                    <a:pt x="18" y="216"/>
                  </a:cubicBezTo>
                  <a:cubicBezTo>
                    <a:pt x="15" y="210"/>
                    <a:pt x="19" y="208"/>
                    <a:pt x="16" y="204"/>
                  </a:cubicBezTo>
                  <a:cubicBezTo>
                    <a:pt x="32" y="157"/>
                    <a:pt x="37" y="83"/>
                    <a:pt x="16" y="32"/>
                  </a:cubicBezTo>
                  <a:cubicBezTo>
                    <a:pt x="13" y="29"/>
                    <a:pt x="8" y="34"/>
                    <a:pt x="0" y="32"/>
                  </a:cubicBezTo>
                  <a:cubicBezTo>
                    <a:pt x="8" y="18"/>
                    <a:pt x="39" y="0"/>
                    <a:pt x="56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D7BA0999-B193-8748-A173-DC92EC719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7676" y="1887538"/>
              <a:ext cx="1858963" cy="2263775"/>
            </a:xfrm>
            <a:custGeom>
              <a:avLst/>
              <a:gdLst>
                <a:gd name="T0" fmla="*/ 490 w 2388"/>
                <a:gd name="T1" fmla="*/ 2831 h 2907"/>
                <a:gd name="T2" fmla="*/ 37 w 2388"/>
                <a:gd name="T3" fmla="*/ 1371 h 2907"/>
                <a:gd name="T4" fmla="*/ 1195 w 2388"/>
                <a:gd name="T5" fmla="*/ 2 h 2907"/>
                <a:gd name="T6" fmla="*/ 1958 w 2388"/>
                <a:gd name="T7" fmla="*/ 2076 h 2907"/>
                <a:gd name="T8" fmla="*/ 2202 w 2388"/>
                <a:gd name="T9" fmla="*/ 1590 h 2907"/>
                <a:gd name="T10" fmla="*/ 2146 w 2388"/>
                <a:gd name="T11" fmla="*/ 527 h 2907"/>
                <a:gd name="T12" fmla="*/ 86 w 2388"/>
                <a:gd name="T13" fmla="*/ 796 h 2907"/>
                <a:gd name="T14" fmla="*/ 359 w 2388"/>
                <a:gd name="T15" fmla="*/ 1795 h 2907"/>
                <a:gd name="T16" fmla="*/ 310 w 2388"/>
                <a:gd name="T17" fmla="*/ 1464 h 2907"/>
                <a:gd name="T18" fmla="*/ 609 w 2388"/>
                <a:gd name="T19" fmla="*/ 771 h 2907"/>
                <a:gd name="T20" fmla="*/ 1135 w 2388"/>
                <a:gd name="T21" fmla="*/ 810 h 2907"/>
                <a:gd name="T22" fmla="*/ 1023 w 2388"/>
                <a:gd name="T23" fmla="*/ 734 h 2907"/>
                <a:gd name="T24" fmla="*/ 1284 w 2388"/>
                <a:gd name="T25" fmla="*/ 237 h 2907"/>
                <a:gd name="T26" fmla="*/ 1604 w 2388"/>
                <a:gd name="T27" fmla="*/ 998 h 2907"/>
                <a:gd name="T28" fmla="*/ 1739 w 2388"/>
                <a:gd name="T29" fmla="*/ 1441 h 2907"/>
                <a:gd name="T30" fmla="*/ 1881 w 2388"/>
                <a:gd name="T31" fmla="*/ 1927 h 2907"/>
                <a:gd name="T32" fmla="*/ 1807 w 2388"/>
                <a:gd name="T33" fmla="*/ 1671 h 2907"/>
                <a:gd name="T34" fmla="*/ 1960 w 2388"/>
                <a:gd name="T35" fmla="*/ 1840 h 2907"/>
                <a:gd name="T36" fmla="*/ 1389 w 2388"/>
                <a:gd name="T37" fmla="*/ 413 h 2907"/>
                <a:gd name="T38" fmla="*/ 1160 w 2388"/>
                <a:gd name="T39" fmla="*/ 233 h 2907"/>
                <a:gd name="T40" fmla="*/ 1064 w 2388"/>
                <a:gd name="T41" fmla="*/ 291 h 2907"/>
                <a:gd name="T42" fmla="*/ 1406 w 2388"/>
                <a:gd name="T43" fmla="*/ 345 h 2907"/>
                <a:gd name="T44" fmla="*/ 380 w 2388"/>
                <a:gd name="T45" fmla="*/ 752 h 2907"/>
                <a:gd name="T46" fmla="*/ 225 w 2388"/>
                <a:gd name="T47" fmla="*/ 1286 h 2907"/>
                <a:gd name="T48" fmla="*/ 463 w 2388"/>
                <a:gd name="T49" fmla="*/ 1406 h 2907"/>
                <a:gd name="T50" fmla="*/ 510 w 2388"/>
                <a:gd name="T51" fmla="*/ 1232 h 2907"/>
                <a:gd name="T52" fmla="*/ 537 w 2388"/>
                <a:gd name="T53" fmla="*/ 1085 h 2907"/>
                <a:gd name="T54" fmla="*/ 715 w 2388"/>
                <a:gd name="T55" fmla="*/ 1340 h 2907"/>
                <a:gd name="T56" fmla="*/ 597 w 2388"/>
                <a:gd name="T57" fmla="*/ 790 h 2907"/>
                <a:gd name="T58" fmla="*/ 1234 w 2388"/>
                <a:gd name="T59" fmla="*/ 802 h 2907"/>
                <a:gd name="T60" fmla="*/ 1342 w 2388"/>
                <a:gd name="T61" fmla="*/ 831 h 2907"/>
                <a:gd name="T62" fmla="*/ 1286 w 2388"/>
                <a:gd name="T63" fmla="*/ 920 h 2907"/>
                <a:gd name="T64" fmla="*/ 1306 w 2388"/>
                <a:gd name="T65" fmla="*/ 860 h 2907"/>
                <a:gd name="T66" fmla="*/ 1081 w 2388"/>
                <a:gd name="T67" fmla="*/ 1201 h 2907"/>
                <a:gd name="T68" fmla="*/ 1470 w 2388"/>
                <a:gd name="T69" fmla="*/ 916 h 2907"/>
                <a:gd name="T70" fmla="*/ 957 w 2388"/>
                <a:gd name="T71" fmla="*/ 1034 h 2907"/>
                <a:gd name="T72" fmla="*/ 539 w 2388"/>
                <a:gd name="T73" fmla="*/ 1143 h 2907"/>
                <a:gd name="T74" fmla="*/ 531 w 2388"/>
                <a:gd name="T75" fmla="*/ 1151 h 2907"/>
                <a:gd name="T76" fmla="*/ 674 w 2388"/>
                <a:gd name="T77" fmla="*/ 1414 h 2907"/>
                <a:gd name="T78" fmla="*/ 1085 w 2388"/>
                <a:gd name="T79" fmla="*/ 1255 h 2907"/>
                <a:gd name="T80" fmla="*/ 1658 w 2388"/>
                <a:gd name="T81" fmla="*/ 1356 h 2907"/>
                <a:gd name="T82" fmla="*/ 769 w 2388"/>
                <a:gd name="T83" fmla="*/ 1344 h 2907"/>
                <a:gd name="T84" fmla="*/ 1648 w 2388"/>
                <a:gd name="T85" fmla="*/ 1710 h 2907"/>
                <a:gd name="T86" fmla="*/ 822 w 2388"/>
                <a:gd name="T87" fmla="*/ 1369 h 2907"/>
                <a:gd name="T88" fmla="*/ 798 w 2388"/>
                <a:gd name="T89" fmla="*/ 1418 h 2907"/>
                <a:gd name="T90" fmla="*/ 581 w 2388"/>
                <a:gd name="T91" fmla="*/ 1588 h 2907"/>
                <a:gd name="T92" fmla="*/ 678 w 2388"/>
                <a:gd name="T93" fmla="*/ 1611 h 2907"/>
                <a:gd name="T94" fmla="*/ 467 w 2388"/>
                <a:gd name="T95" fmla="*/ 1656 h 2907"/>
                <a:gd name="T96" fmla="*/ 645 w 2388"/>
                <a:gd name="T97" fmla="*/ 1822 h 2907"/>
                <a:gd name="T98" fmla="*/ 640 w 2388"/>
                <a:gd name="T99" fmla="*/ 1782 h 2907"/>
                <a:gd name="T100" fmla="*/ 1832 w 2388"/>
                <a:gd name="T101" fmla="*/ 1708 h 2907"/>
                <a:gd name="T102" fmla="*/ 487 w 2388"/>
                <a:gd name="T103" fmla="*/ 1737 h 2907"/>
                <a:gd name="T104" fmla="*/ 942 w 2388"/>
                <a:gd name="T105" fmla="*/ 1768 h 2907"/>
                <a:gd name="T106" fmla="*/ 913 w 2388"/>
                <a:gd name="T107" fmla="*/ 1840 h 2907"/>
                <a:gd name="T108" fmla="*/ 1058 w 2388"/>
                <a:gd name="T109" fmla="*/ 1774 h 2907"/>
                <a:gd name="T110" fmla="*/ 982 w 2388"/>
                <a:gd name="T111" fmla="*/ 2183 h 2907"/>
                <a:gd name="T112" fmla="*/ 1457 w 2388"/>
                <a:gd name="T113" fmla="*/ 2303 h 2907"/>
                <a:gd name="T114" fmla="*/ 471 w 2388"/>
                <a:gd name="T115" fmla="*/ 2200 h 2907"/>
                <a:gd name="T116" fmla="*/ 680 w 2388"/>
                <a:gd name="T117" fmla="*/ 2750 h 2907"/>
                <a:gd name="T118" fmla="*/ 461 w 2388"/>
                <a:gd name="T119" fmla="*/ 2806 h 2907"/>
                <a:gd name="T120" fmla="*/ 2125 w 2388"/>
                <a:gd name="T121" fmla="*/ 2705 h 2907"/>
                <a:gd name="T122" fmla="*/ 115 w 2388"/>
                <a:gd name="T123" fmla="*/ 2622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8" h="2907">
                  <a:moveTo>
                    <a:pt x="1958" y="2076"/>
                  </a:moveTo>
                  <a:cubicBezTo>
                    <a:pt x="2008" y="2088"/>
                    <a:pt x="2018" y="2168"/>
                    <a:pt x="1972" y="2192"/>
                  </a:cubicBezTo>
                  <a:cubicBezTo>
                    <a:pt x="1987" y="2249"/>
                    <a:pt x="2016" y="2295"/>
                    <a:pt x="2041" y="2353"/>
                  </a:cubicBezTo>
                  <a:cubicBezTo>
                    <a:pt x="2072" y="2428"/>
                    <a:pt x="2103" y="2505"/>
                    <a:pt x="2134" y="2583"/>
                  </a:cubicBezTo>
                  <a:cubicBezTo>
                    <a:pt x="2202" y="2576"/>
                    <a:pt x="2235" y="2655"/>
                    <a:pt x="2187" y="2690"/>
                  </a:cubicBezTo>
                  <a:cubicBezTo>
                    <a:pt x="2166" y="2694"/>
                    <a:pt x="2154" y="2712"/>
                    <a:pt x="2136" y="2721"/>
                  </a:cubicBezTo>
                  <a:cubicBezTo>
                    <a:pt x="2094" y="2742"/>
                    <a:pt x="2046" y="2753"/>
                    <a:pt x="2001" y="2769"/>
                  </a:cubicBezTo>
                  <a:cubicBezTo>
                    <a:pt x="1974" y="2778"/>
                    <a:pt x="1947" y="2792"/>
                    <a:pt x="1919" y="2800"/>
                  </a:cubicBezTo>
                  <a:cubicBezTo>
                    <a:pt x="1879" y="2810"/>
                    <a:pt x="1838" y="2819"/>
                    <a:pt x="1797" y="2829"/>
                  </a:cubicBezTo>
                  <a:cubicBezTo>
                    <a:pt x="1709" y="2849"/>
                    <a:pt x="1608" y="2874"/>
                    <a:pt x="1499" y="2885"/>
                  </a:cubicBezTo>
                  <a:cubicBezTo>
                    <a:pt x="1471" y="2887"/>
                    <a:pt x="1443" y="2893"/>
                    <a:pt x="1416" y="2895"/>
                  </a:cubicBezTo>
                  <a:cubicBezTo>
                    <a:pt x="1250" y="2907"/>
                    <a:pt x="1097" y="2897"/>
                    <a:pt x="918" y="2889"/>
                  </a:cubicBezTo>
                  <a:cubicBezTo>
                    <a:pt x="857" y="2886"/>
                    <a:pt x="797" y="2880"/>
                    <a:pt x="740" y="2872"/>
                  </a:cubicBezTo>
                  <a:cubicBezTo>
                    <a:pt x="682" y="2865"/>
                    <a:pt x="627" y="2849"/>
                    <a:pt x="570" y="2843"/>
                  </a:cubicBezTo>
                  <a:cubicBezTo>
                    <a:pt x="550" y="2841"/>
                    <a:pt x="538" y="2836"/>
                    <a:pt x="523" y="2833"/>
                  </a:cubicBezTo>
                  <a:cubicBezTo>
                    <a:pt x="512" y="2830"/>
                    <a:pt x="501" y="2833"/>
                    <a:pt x="490" y="2831"/>
                  </a:cubicBezTo>
                  <a:cubicBezTo>
                    <a:pt x="465" y="2826"/>
                    <a:pt x="442" y="2813"/>
                    <a:pt x="419" y="2810"/>
                  </a:cubicBezTo>
                  <a:cubicBezTo>
                    <a:pt x="354" y="2802"/>
                    <a:pt x="298" y="2777"/>
                    <a:pt x="233" y="2756"/>
                  </a:cubicBezTo>
                  <a:cubicBezTo>
                    <a:pt x="203" y="2747"/>
                    <a:pt x="172" y="2731"/>
                    <a:pt x="146" y="2715"/>
                  </a:cubicBezTo>
                  <a:cubicBezTo>
                    <a:pt x="129" y="2704"/>
                    <a:pt x="115" y="2697"/>
                    <a:pt x="101" y="2684"/>
                  </a:cubicBezTo>
                  <a:cubicBezTo>
                    <a:pt x="98" y="2672"/>
                    <a:pt x="86" y="2660"/>
                    <a:pt x="86" y="2649"/>
                  </a:cubicBezTo>
                  <a:cubicBezTo>
                    <a:pt x="86" y="2612"/>
                    <a:pt x="114" y="2589"/>
                    <a:pt x="161" y="2593"/>
                  </a:cubicBezTo>
                  <a:cubicBezTo>
                    <a:pt x="237" y="2455"/>
                    <a:pt x="312" y="2309"/>
                    <a:pt x="376" y="2152"/>
                  </a:cubicBezTo>
                  <a:cubicBezTo>
                    <a:pt x="361" y="2117"/>
                    <a:pt x="375" y="2066"/>
                    <a:pt x="413" y="2059"/>
                  </a:cubicBezTo>
                  <a:cubicBezTo>
                    <a:pt x="387" y="2037"/>
                    <a:pt x="367" y="2013"/>
                    <a:pt x="341" y="1987"/>
                  </a:cubicBezTo>
                  <a:cubicBezTo>
                    <a:pt x="310" y="1957"/>
                    <a:pt x="279" y="1924"/>
                    <a:pt x="254" y="1886"/>
                  </a:cubicBezTo>
                  <a:cubicBezTo>
                    <a:pt x="224" y="1841"/>
                    <a:pt x="197" y="1795"/>
                    <a:pt x="171" y="1749"/>
                  </a:cubicBezTo>
                  <a:cubicBezTo>
                    <a:pt x="159" y="1728"/>
                    <a:pt x="151" y="1706"/>
                    <a:pt x="138" y="1683"/>
                  </a:cubicBezTo>
                  <a:cubicBezTo>
                    <a:pt x="131" y="1670"/>
                    <a:pt x="127" y="1646"/>
                    <a:pt x="117" y="1627"/>
                  </a:cubicBezTo>
                  <a:cubicBezTo>
                    <a:pt x="111" y="1615"/>
                    <a:pt x="101" y="1599"/>
                    <a:pt x="92" y="1582"/>
                  </a:cubicBezTo>
                  <a:cubicBezTo>
                    <a:pt x="80" y="1554"/>
                    <a:pt x="73" y="1525"/>
                    <a:pt x="63" y="1495"/>
                  </a:cubicBezTo>
                  <a:cubicBezTo>
                    <a:pt x="51" y="1454"/>
                    <a:pt x="42" y="1417"/>
                    <a:pt x="37" y="1371"/>
                  </a:cubicBezTo>
                  <a:cubicBezTo>
                    <a:pt x="31" y="1321"/>
                    <a:pt x="20" y="1274"/>
                    <a:pt x="12" y="1226"/>
                  </a:cubicBezTo>
                  <a:cubicBezTo>
                    <a:pt x="0" y="1160"/>
                    <a:pt x="12" y="1091"/>
                    <a:pt x="18" y="1034"/>
                  </a:cubicBezTo>
                  <a:cubicBezTo>
                    <a:pt x="21" y="1000"/>
                    <a:pt x="29" y="971"/>
                    <a:pt x="32" y="947"/>
                  </a:cubicBezTo>
                  <a:cubicBezTo>
                    <a:pt x="36" y="920"/>
                    <a:pt x="45" y="889"/>
                    <a:pt x="51" y="862"/>
                  </a:cubicBezTo>
                  <a:cubicBezTo>
                    <a:pt x="54" y="847"/>
                    <a:pt x="53" y="832"/>
                    <a:pt x="57" y="821"/>
                  </a:cubicBezTo>
                  <a:cubicBezTo>
                    <a:pt x="60" y="813"/>
                    <a:pt x="67" y="807"/>
                    <a:pt x="70" y="800"/>
                  </a:cubicBezTo>
                  <a:cubicBezTo>
                    <a:pt x="86" y="755"/>
                    <a:pt x="99" y="713"/>
                    <a:pt x="117" y="674"/>
                  </a:cubicBezTo>
                  <a:cubicBezTo>
                    <a:pt x="151" y="599"/>
                    <a:pt x="202" y="526"/>
                    <a:pt x="254" y="463"/>
                  </a:cubicBezTo>
                  <a:cubicBezTo>
                    <a:pt x="267" y="447"/>
                    <a:pt x="279" y="432"/>
                    <a:pt x="293" y="415"/>
                  </a:cubicBezTo>
                  <a:cubicBezTo>
                    <a:pt x="306" y="401"/>
                    <a:pt x="320" y="383"/>
                    <a:pt x="328" y="364"/>
                  </a:cubicBezTo>
                  <a:cubicBezTo>
                    <a:pt x="333" y="358"/>
                    <a:pt x="333" y="370"/>
                    <a:pt x="339" y="364"/>
                  </a:cubicBezTo>
                  <a:cubicBezTo>
                    <a:pt x="386" y="308"/>
                    <a:pt x="444" y="265"/>
                    <a:pt x="502" y="219"/>
                  </a:cubicBezTo>
                  <a:cubicBezTo>
                    <a:pt x="513" y="210"/>
                    <a:pt x="520" y="196"/>
                    <a:pt x="531" y="188"/>
                  </a:cubicBezTo>
                  <a:cubicBezTo>
                    <a:pt x="573" y="155"/>
                    <a:pt x="628" y="133"/>
                    <a:pt x="684" y="107"/>
                  </a:cubicBezTo>
                  <a:cubicBezTo>
                    <a:pt x="776" y="65"/>
                    <a:pt x="887" y="39"/>
                    <a:pt x="1002" y="20"/>
                  </a:cubicBezTo>
                  <a:cubicBezTo>
                    <a:pt x="1069" y="9"/>
                    <a:pt x="1136" y="5"/>
                    <a:pt x="1195" y="2"/>
                  </a:cubicBezTo>
                  <a:cubicBezTo>
                    <a:pt x="1224" y="0"/>
                    <a:pt x="1263" y="0"/>
                    <a:pt x="1292" y="4"/>
                  </a:cubicBezTo>
                  <a:cubicBezTo>
                    <a:pt x="1309" y="6"/>
                    <a:pt x="1324" y="13"/>
                    <a:pt x="1342" y="16"/>
                  </a:cubicBezTo>
                  <a:cubicBezTo>
                    <a:pt x="1395" y="24"/>
                    <a:pt x="1440" y="29"/>
                    <a:pt x="1484" y="41"/>
                  </a:cubicBezTo>
                  <a:cubicBezTo>
                    <a:pt x="1532" y="53"/>
                    <a:pt x="1576" y="73"/>
                    <a:pt x="1627" y="93"/>
                  </a:cubicBezTo>
                  <a:cubicBezTo>
                    <a:pt x="1696" y="119"/>
                    <a:pt x="1763" y="152"/>
                    <a:pt x="1823" y="190"/>
                  </a:cubicBezTo>
                  <a:cubicBezTo>
                    <a:pt x="1885" y="214"/>
                    <a:pt x="1936" y="264"/>
                    <a:pt x="1985" y="306"/>
                  </a:cubicBezTo>
                  <a:cubicBezTo>
                    <a:pt x="2012" y="329"/>
                    <a:pt x="2030" y="347"/>
                    <a:pt x="2055" y="372"/>
                  </a:cubicBezTo>
                  <a:cubicBezTo>
                    <a:pt x="2110" y="427"/>
                    <a:pt x="2160" y="500"/>
                    <a:pt x="2204" y="566"/>
                  </a:cubicBezTo>
                  <a:cubicBezTo>
                    <a:pt x="2285" y="724"/>
                    <a:pt x="2359" y="911"/>
                    <a:pt x="2378" y="1112"/>
                  </a:cubicBezTo>
                  <a:cubicBezTo>
                    <a:pt x="2388" y="1225"/>
                    <a:pt x="2365" y="1326"/>
                    <a:pt x="2363" y="1435"/>
                  </a:cubicBezTo>
                  <a:cubicBezTo>
                    <a:pt x="2354" y="1447"/>
                    <a:pt x="2352" y="1456"/>
                    <a:pt x="2355" y="1474"/>
                  </a:cubicBezTo>
                  <a:cubicBezTo>
                    <a:pt x="2327" y="1539"/>
                    <a:pt x="2310" y="1605"/>
                    <a:pt x="2280" y="1664"/>
                  </a:cubicBezTo>
                  <a:cubicBezTo>
                    <a:pt x="2251" y="1724"/>
                    <a:pt x="2216" y="1777"/>
                    <a:pt x="2185" y="1834"/>
                  </a:cubicBezTo>
                  <a:cubicBezTo>
                    <a:pt x="2158" y="1862"/>
                    <a:pt x="2140" y="1897"/>
                    <a:pt x="2113" y="1925"/>
                  </a:cubicBezTo>
                  <a:cubicBezTo>
                    <a:pt x="2086" y="1953"/>
                    <a:pt x="2057" y="1978"/>
                    <a:pt x="2034" y="2010"/>
                  </a:cubicBezTo>
                  <a:cubicBezTo>
                    <a:pt x="2003" y="2026"/>
                    <a:pt x="1987" y="2058"/>
                    <a:pt x="1958" y="2076"/>
                  </a:cubicBezTo>
                  <a:close/>
                  <a:moveTo>
                    <a:pt x="1643" y="1780"/>
                  </a:moveTo>
                  <a:cubicBezTo>
                    <a:pt x="1619" y="1826"/>
                    <a:pt x="1564" y="1761"/>
                    <a:pt x="1526" y="1762"/>
                  </a:cubicBezTo>
                  <a:cubicBezTo>
                    <a:pt x="1535" y="1780"/>
                    <a:pt x="1556" y="1792"/>
                    <a:pt x="1550" y="1813"/>
                  </a:cubicBezTo>
                  <a:cubicBezTo>
                    <a:pt x="1546" y="1830"/>
                    <a:pt x="1526" y="1837"/>
                    <a:pt x="1509" y="1846"/>
                  </a:cubicBezTo>
                  <a:cubicBezTo>
                    <a:pt x="1515" y="1887"/>
                    <a:pt x="1537" y="1914"/>
                    <a:pt x="1563" y="1933"/>
                  </a:cubicBezTo>
                  <a:cubicBezTo>
                    <a:pt x="1636" y="1987"/>
                    <a:pt x="1739" y="1995"/>
                    <a:pt x="1805" y="2049"/>
                  </a:cubicBezTo>
                  <a:cubicBezTo>
                    <a:pt x="1806" y="2056"/>
                    <a:pt x="1808" y="2061"/>
                    <a:pt x="1811" y="2066"/>
                  </a:cubicBezTo>
                  <a:cubicBezTo>
                    <a:pt x="1868" y="2029"/>
                    <a:pt x="1925" y="1992"/>
                    <a:pt x="1962" y="1935"/>
                  </a:cubicBezTo>
                  <a:cubicBezTo>
                    <a:pt x="2035" y="1855"/>
                    <a:pt x="2097" y="1763"/>
                    <a:pt x="2144" y="1656"/>
                  </a:cubicBezTo>
                  <a:cubicBezTo>
                    <a:pt x="2152" y="1658"/>
                    <a:pt x="2148" y="1648"/>
                    <a:pt x="2154" y="1648"/>
                  </a:cubicBezTo>
                  <a:cubicBezTo>
                    <a:pt x="2181" y="1588"/>
                    <a:pt x="2220" y="1529"/>
                    <a:pt x="2239" y="1460"/>
                  </a:cubicBezTo>
                  <a:cubicBezTo>
                    <a:pt x="2250" y="1420"/>
                    <a:pt x="2249" y="1379"/>
                    <a:pt x="2268" y="1342"/>
                  </a:cubicBezTo>
                  <a:cubicBezTo>
                    <a:pt x="2278" y="1404"/>
                    <a:pt x="2252" y="1449"/>
                    <a:pt x="2239" y="1497"/>
                  </a:cubicBezTo>
                  <a:cubicBezTo>
                    <a:pt x="2234" y="1515"/>
                    <a:pt x="2229" y="1522"/>
                    <a:pt x="2225" y="1534"/>
                  </a:cubicBezTo>
                  <a:cubicBezTo>
                    <a:pt x="2223" y="1538"/>
                    <a:pt x="2226" y="1542"/>
                    <a:pt x="2225" y="1546"/>
                  </a:cubicBezTo>
                  <a:cubicBezTo>
                    <a:pt x="2220" y="1561"/>
                    <a:pt x="2209" y="1576"/>
                    <a:pt x="2202" y="1590"/>
                  </a:cubicBezTo>
                  <a:cubicBezTo>
                    <a:pt x="2186" y="1619"/>
                    <a:pt x="2172" y="1644"/>
                    <a:pt x="2156" y="1673"/>
                  </a:cubicBezTo>
                  <a:cubicBezTo>
                    <a:pt x="2147" y="1689"/>
                    <a:pt x="2139" y="1707"/>
                    <a:pt x="2134" y="1724"/>
                  </a:cubicBezTo>
                  <a:cubicBezTo>
                    <a:pt x="2118" y="1738"/>
                    <a:pt x="2110" y="1760"/>
                    <a:pt x="2101" y="1780"/>
                  </a:cubicBezTo>
                  <a:cubicBezTo>
                    <a:pt x="2037" y="1863"/>
                    <a:pt x="1992" y="1953"/>
                    <a:pt x="1906" y="2014"/>
                  </a:cubicBezTo>
                  <a:cubicBezTo>
                    <a:pt x="1853" y="2073"/>
                    <a:pt x="1771" y="2102"/>
                    <a:pt x="1708" y="2150"/>
                  </a:cubicBezTo>
                  <a:cubicBezTo>
                    <a:pt x="1785" y="2132"/>
                    <a:pt x="1865" y="2112"/>
                    <a:pt x="1929" y="2086"/>
                  </a:cubicBezTo>
                  <a:cubicBezTo>
                    <a:pt x="1938" y="2051"/>
                    <a:pt x="1977" y="2045"/>
                    <a:pt x="1991" y="2014"/>
                  </a:cubicBezTo>
                  <a:cubicBezTo>
                    <a:pt x="2077" y="1943"/>
                    <a:pt x="2150" y="1859"/>
                    <a:pt x="2204" y="1755"/>
                  </a:cubicBezTo>
                  <a:cubicBezTo>
                    <a:pt x="2211" y="1758"/>
                    <a:pt x="2205" y="1749"/>
                    <a:pt x="2212" y="1751"/>
                  </a:cubicBezTo>
                  <a:cubicBezTo>
                    <a:pt x="2236" y="1701"/>
                    <a:pt x="2272" y="1643"/>
                    <a:pt x="2293" y="1590"/>
                  </a:cubicBezTo>
                  <a:cubicBezTo>
                    <a:pt x="2303" y="1534"/>
                    <a:pt x="2328" y="1483"/>
                    <a:pt x="2334" y="1420"/>
                  </a:cubicBezTo>
                  <a:cubicBezTo>
                    <a:pt x="2346" y="1369"/>
                    <a:pt x="2357" y="1313"/>
                    <a:pt x="2361" y="1259"/>
                  </a:cubicBezTo>
                  <a:cubicBezTo>
                    <a:pt x="2376" y="1087"/>
                    <a:pt x="2334" y="918"/>
                    <a:pt x="2280" y="775"/>
                  </a:cubicBezTo>
                  <a:cubicBezTo>
                    <a:pt x="2277" y="767"/>
                    <a:pt x="2271" y="759"/>
                    <a:pt x="2268" y="750"/>
                  </a:cubicBezTo>
                  <a:cubicBezTo>
                    <a:pt x="2257" y="719"/>
                    <a:pt x="2246" y="687"/>
                    <a:pt x="2229" y="661"/>
                  </a:cubicBezTo>
                  <a:cubicBezTo>
                    <a:pt x="2213" y="609"/>
                    <a:pt x="2176" y="570"/>
                    <a:pt x="2146" y="527"/>
                  </a:cubicBezTo>
                  <a:cubicBezTo>
                    <a:pt x="2124" y="495"/>
                    <a:pt x="2106" y="458"/>
                    <a:pt x="2082" y="428"/>
                  </a:cubicBezTo>
                  <a:cubicBezTo>
                    <a:pt x="2072" y="415"/>
                    <a:pt x="2058" y="404"/>
                    <a:pt x="2047" y="390"/>
                  </a:cubicBezTo>
                  <a:cubicBezTo>
                    <a:pt x="2017" y="355"/>
                    <a:pt x="1987" y="332"/>
                    <a:pt x="1952" y="304"/>
                  </a:cubicBezTo>
                  <a:cubicBezTo>
                    <a:pt x="1932" y="288"/>
                    <a:pt x="1914" y="269"/>
                    <a:pt x="1894" y="254"/>
                  </a:cubicBezTo>
                  <a:cubicBezTo>
                    <a:pt x="1775" y="167"/>
                    <a:pt x="1633" y="115"/>
                    <a:pt x="1486" y="58"/>
                  </a:cubicBezTo>
                  <a:cubicBezTo>
                    <a:pt x="1480" y="56"/>
                    <a:pt x="1479" y="61"/>
                    <a:pt x="1472" y="60"/>
                  </a:cubicBezTo>
                  <a:cubicBezTo>
                    <a:pt x="1445" y="43"/>
                    <a:pt x="1413" y="48"/>
                    <a:pt x="1383" y="43"/>
                  </a:cubicBezTo>
                  <a:cubicBezTo>
                    <a:pt x="1348" y="37"/>
                    <a:pt x="1314" y="23"/>
                    <a:pt x="1280" y="18"/>
                  </a:cubicBezTo>
                  <a:cubicBezTo>
                    <a:pt x="1187" y="4"/>
                    <a:pt x="1093" y="31"/>
                    <a:pt x="1000" y="35"/>
                  </a:cubicBezTo>
                  <a:cubicBezTo>
                    <a:pt x="997" y="35"/>
                    <a:pt x="999" y="40"/>
                    <a:pt x="994" y="39"/>
                  </a:cubicBezTo>
                  <a:cubicBezTo>
                    <a:pt x="870" y="60"/>
                    <a:pt x="764" y="90"/>
                    <a:pt x="663" y="132"/>
                  </a:cubicBezTo>
                  <a:cubicBezTo>
                    <a:pt x="638" y="160"/>
                    <a:pt x="592" y="167"/>
                    <a:pt x="562" y="190"/>
                  </a:cubicBezTo>
                  <a:cubicBezTo>
                    <a:pt x="500" y="243"/>
                    <a:pt x="430" y="289"/>
                    <a:pt x="378" y="351"/>
                  </a:cubicBezTo>
                  <a:cubicBezTo>
                    <a:pt x="273" y="449"/>
                    <a:pt x="176" y="575"/>
                    <a:pt x="117" y="715"/>
                  </a:cubicBezTo>
                  <a:cubicBezTo>
                    <a:pt x="112" y="727"/>
                    <a:pt x="111" y="742"/>
                    <a:pt x="107" y="754"/>
                  </a:cubicBezTo>
                  <a:cubicBezTo>
                    <a:pt x="102" y="769"/>
                    <a:pt x="92" y="782"/>
                    <a:pt x="86" y="796"/>
                  </a:cubicBezTo>
                  <a:cubicBezTo>
                    <a:pt x="72" y="835"/>
                    <a:pt x="63" y="893"/>
                    <a:pt x="53" y="947"/>
                  </a:cubicBezTo>
                  <a:cubicBezTo>
                    <a:pt x="47" y="979"/>
                    <a:pt x="38" y="1016"/>
                    <a:pt x="37" y="1050"/>
                  </a:cubicBezTo>
                  <a:cubicBezTo>
                    <a:pt x="36" y="1060"/>
                    <a:pt x="39" y="1071"/>
                    <a:pt x="39" y="1081"/>
                  </a:cubicBezTo>
                  <a:cubicBezTo>
                    <a:pt x="38" y="1087"/>
                    <a:pt x="33" y="1093"/>
                    <a:pt x="32" y="1100"/>
                  </a:cubicBezTo>
                  <a:cubicBezTo>
                    <a:pt x="27" y="1142"/>
                    <a:pt x="40" y="1182"/>
                    <a:pt x="41" y="1222"/>
                  </a:cubicBezTo>
                  <a:cubicBezTo>
                    <a:pt x="44" y="1489"/>
                    <a:pt x="162" y="1721"/>
                    <a:pt x="295" y="1906"/>
                  </a:cubicBezTo>
                  <a:cubicBezTo>
                    <a:pt x="297" y="1911"/>
                    <a:pt x="299" y="1914"/>
                    <a:pt x="299" y="1921"/>
                  </a:cubicBezTo>
                  <a:cubicBezTo>
                    <a:pt x="308" y="1928"/>
                    <a:pt x="315" y="1936"/>
                    <a:pt x="320" y="1948"/>
                  </a:cubicBezTo>
                  <a:cubicBezTo>
                    <a:pt x="335" y="1956"/>
                    <a:pt x="343" y="1972"/>
                    <a:pt x="357" y="1981"/>
                  </a:cubicBezTo>
                  <a:cubicBezTo>
                    <a:pt x="379" y="2019"/>
                    <a:pt x="422" y="2036"/>
                    <a:pt x="448" y="2070"/>
                  </a:cubicBezTo>
                  <a:cubicBezTo>
                    <a:pt x="505" y="2086"/>
                    <a:pt x="557" y="2115"/>
                    <a:pt x="614" y="2119"/>
                  </a:cubicBezTo>
                  <a:cubicBezTo>
                    <a:pt x="458" y="2000"/>
                    <a:pt x="336" y="1837"/>
                    <a:pt x="248" y="1658"/>
                  </a:cubicBezTo>
                  <a:cubicBezTo>
                    <a:pt x="286" y="1713"/>
                    <a:pt x="319" y="1771"/>
                    <a:pt x="361" y="1824"/>
                  </a:cubicBezTo>
                  <a:cubicBezTo>
                    <a:pt x="397" y="1868"/>
                    <a:pt x="430" y="1913"/>
                    <a:pt x="467" y="1956"/>
                  </a:cubicBezTo>
                  <a:cubicBezTo>
                    <a:pt x="475" y="1954"/>
                    <a:pt x="478" y="1938"/>
                    <a:pt x="487" y="1944"/>
                  </a:cubicBezTo>
                  <a:cubicBezTo>
                    <a:pt x="454" y="1890"/>
                    <a:pt x="394" y="1853"/>
                    <a:pt x="359" y="1795"/>
                  </a:cubicBezTo>
                  <a:cubicBezTo>
                    <a:pt x="372" y="1754"/>
                    <a:pt x="359" y="1718"/>
                    <a:pt x="372" y="1683"/>
                  </a:cubicBezTo>
                  <a:cubicBezTo>
                    <a:pt x="398" y="1683"/>
                    <a:pt x="422" y="1703"/>
                    <a:pt x="452" y="1706"/>
                  </a:cubicBezTo>
                  <a:cubicBezTo>
                    <a:pt x="451" y="1670"/>
                    <a:pt x="463" y="1636"/>
                    <a:pt x="459" y="1611"/>
                  </a:cubicBezTo>
                  <a:cubicBezTo>
                    <a:pt x="469" y="1597"/>
                    <a:pt x="485" y="1606"/>
                    <a:pt x="506" y="1615"/>
                  </a:cubicBezTo>
                  <a:cubicBezTo>
                    <a:pt x="529" y="1624"/>
                    <a:pt x="546" y="1637"/>
                    <a:pt x="564" y="1644"/>
                  </a:cubicBezTo>
                  <a:cubicBezTo>
                    <a:pt x="573" y="1608"/>
                    <a:pt x="562" y="1569"/>
                    <a:pt x="578" y="1540"/>
                  </a:cubicBezTo>
                  <a:cubicBezTo>
                    <a:pt x="605" y="1550"/>
                    <a:pt x="627" y="1565"/>
                    <a:pt x="655" y="1573"/>
                  </a:cubicBezTo>
                  <a:cubicBezTo>
                    <a:pt x="646" y="1551"/>
                    <a:pt x="643" y="1532"/>
                    <a:pt x="634" y="1513"/>
                  </a:cubicBezTo>
                  <a:cubicBezTo>
                    <a:pt x="616" y="1518"/>
                    <a:pt x="605" y="1514"/>
                    <a:pt x="591" y="1505"/>
                  </a:cubicBezTo>
                  <a:cubicBezTo>
                    <a:pt x="583" y="1529"/>
                    <a:pt x="562" y="1528"/>
                    <a:pt x="537" y="1520"/>
                  </a:cubicBezTo>
                  <a:cubicBezTo>
                    <a:pt x="532" y="1518"/>
                    <a:pt x="527" y="1511"/>
                    <a:pt x="525" y="1511"/>
                  </a:cubicBezTo>
                  <a:cubicBezTo>
                    <a:pt x="521" y="1511"/>
                    <a:pt x="513" y="1521"/>
                    <a:pt x="506" y="1522"/>
                  </a:cubicBezTo>
                  <a:cubicBezTo>
                    <a:pt x="496" y="1523"/>
                    <a:pt x="491" y="1517"/>
                    <a:pt x="481" y="1520"/>
                  </a:cubicBezTo>
                  <a:cubicBezTo>
                    <a:pt x="482" y="1542"/>
                    <a:pt x="468" y="1559"/>
                    <a:pt x="440" y="1563"/>
                  </a:cubicBezTo>
                  <a:cubicBezTo>
                    <a:pt x="429" y="1557"/>
                    <a:pt x="422" y="1547"/>
                    <a:pt x="411" y="1540"/>
                  </a:cubicBezTo>
                  <a:cubicBezTo>
                    <a:pt x="364" y="1573"/>
                    <a:pt x="302" y="1512"/>
                    <a:pt x="310" y="1464"/>
                  </a:cubicBezTo>
                  <a:cubicBezTo>
                    <a:pt x="270" y="1457"/>
                    <a:pt x="253" y="1397"/>
                    <a:pt x="274" y="1367"/>
                  </a:cubicBezTo>
                  <a:cubicBezTo>
                    <a:pt x="263" y="1367"/>
                    <a:pt x="255" y="1362"/>
                    <a:pt x="250" y="1356"/>
                  </a:cubicBezTo>
                  <a:cubicBezTo>
                    <a:pt x="247" y="1338"/>
                    <a:pt x="242" y="1316"/>
                    <a:pt x="254" y="1305"/>
                  </a:cubicBezTo>
                  <a:cubicBezTo>
                    <a:pt x="196" y="1311"/>
                    <a:pt x="177" y="1214"/>
                    <a:pt x="212" y="1180"/>
                  </a:cubicBezTo>
                  <a:cubicBezTo>
                    <a:pt x="199" y="1176"/>
                    <a:pt x="191" y="1167"/>
                    <a:pt x="186" y="1156"/>
                  </a:cubicBezTo>
                  <a:cubicBezTo>
                    <a:pt x="189" y="1133"/>
                    <a:pt x="195" y="1113"/>
                    <a:pt x="214" y="1106"/>
                  </a:cubicBezTo>
                  <a:cubicBezTo>
                    <a:pt x="193" y="1082"/>
                    <a:pt x="203" y="1041"/>
                    <a:pt x="221" y="1019"/>
                  </a:cubicBezTo>
                  <a:cubicBezTo>
                    <a:pt x="192" y="965"/>
                    <a:pt x="234" y="887"/>
                    <a:pt x="293" y="901"/>
                  </a:cubicBezTo>
                  <a:cubicBezTo>
                    <a:pt x="290" y="864"/>
                    <a:pt x="332" y="860"/>
                    <a:pt x="353" y="860"/>
                  </a:cubicBezTo>
                  <a:cubicBezTo>
                    <a:pt x="325" y="849"/>
                    <a:pt x="318" y="796"/>
                    <a:pt x="361" y="790"/>
                  </a:cubicBezTo>
                  <a:cubicBezTo>
                    <a:pt x="352" y="754"/>
                    <a:pt x="376" y="733"/>
                    <a:pt x="405" y="746"/>
                  </a:cubicBezTo>
                  <a:cubicBezTo>
                    <a:pt x="402" y="707"/>
                    <a:pt x="428" y="660"/>
                    <a:pt x="471" y="655"/>
                  </a:cubicBezTo>
                  <a:cubicBezTo>
                    <a:pt x="503" y="651"/>
                    <a:pt x="514" y="673"/>
                    <a:pt x="525" y="705"/>
                  </a:cubicBezTo>
                  <a:cubicBezTo>
                    <a:pt x="530" y="699"/>
                    <a:pt x="540" y="700"/>
                    <a:pt x="547" y="697"/>
                  </a:cubicBezTo>
                  <a:cubicBezTo>
                    <a:pt x="557" y="707"/>
                    <a:pt x="567" y="716"/>
                    <a:pt x="570" y="734"/>
                  </a:cubicBezTo>
                  <a:cubicBezTo>
                    <a:pt x="590" y="725"/>
                    <a:pt x="610" y="747"/>
                    <a:pt x="609" y="771"/>
                  </a:cubicBezTo>
                  <a:cubicBezTo>
                    <a:pt x="631" y="764"/>
                    <a:pt x="642" y="748"/>
                    <a:pt x="665" y="750"/>
                  </a:cubicBezTo>
                  <a:cubicBezTo>
                    <a:pt x="682" y="752"/>
                    <a:pt x="718" y="774"/>
                    <a:pt x="727" y="794"/>
                  </a:cubicBezTo>
                  <a:cubicBezTo>
                    <a:pt x="741" y="823"/>
                    <a:pt x="725" y="844"/>
                    <a:pt x="721" y="870"/>
                  </a:cubicBezTo>
                  <a:cubicBezTo>
                    <a:pt x="742" y="873"/>
                    <a:pt x="771" y="883"/>
                    <a:pt x="760" y="916"/>
                  </a:cubicBezTo>
                  <a:cubicBezTo>
                    <a:pt x="779" y="935"/>
                    <a:pt x="793" y="959"/>
                    <a:pt x="787" y="992"/>
                  </a:cubicBezTo>
                  <a:cubicBezTo>
                    <a:pt x="823" y="989"/>
                    <a:pt x="844" y="1018"/>
                    <a:pt x="847" y="1054"/>
                  </a:cubicBezTo>
                  <a:cubicBezTo>
                    <a:pt x="866" y="1051"/>
                    <a:pt x="884" y="1047"/>
                    <a:pt x="903" y="1044"/>
                  </a:cubicBezTo>
                  <a:cubicBezTo>
                    <a:pt x="889" y="1034"/>
                    <a:pt x="899" y="1018"/>
                    <a:pt x="901" y="1003"/>
                  </a:cubicBezTo>
                  <a:cubicBezTo>
                    <a:pt x="920" y="994"/>
                    <a:pt x="932" y="998"/>
                    <a:pt x="955" y="996"/>
                  </a:cubicBezTo>
                  <a:cubicBezTo>
                    <a:pt x="955" y="985"/>
                    <a:pt x="955" y="973"/>
                    <a:pt x="955" y="961"/>
                  </a:cubicBezTo>
                  <a:cubicBezTo>
                    <a:pt x="971" y="953"/>
                    <a:pt x="982" y="953"/>
                    <a:pt x="1004" y="951"/>
                  </a:cubicBezTo>
                  <a:cubicBezTo>
                    <a:pt x="1005" y="928"/>
                    <a:pt x="1013" y="920"/>
                    <a:pt x="1013" y="903"/>
                  </a:cubicBezTo>
                  <a:cubicBezTo>
                    <a:pt x="1031" y="901"/>
                    <a:pt x="1053" y="898"/>
                    <a:pt x="1077" y="893"/>
                  </a:cubicBezTo>
                  <a:cubicBezTo>
                    <a:pt x="1070" y="879"/>
                    <a:pt x="1091" y="863"/>
                    <a:pt x="1098" y="850"/>
                  </a:cubicBezTo>
                  <a:cubicBezTo>
                    <a:pt x="1108" y="849"/>
                    <a:pt x="1122" y="852"/>
                    <a:pt x="1129" y="847"/>
                  </a:cubicBezTo>
                  <a:cubicBezTo>
                    <a:pt x="1136" y="831"/>
                    <a:pt x="1127" y="822"/>
                    <a:pt x="1135" y="810"/>
                  </a:cubicBezTo>
                  <a:cubicBezTo>
                    <a:pt x="1142" y="816"/>
                    <a:pt x="1161" y="809"/>
                    <a:pt x="1168" y="814"/>
                  </a:cubicBezTo>
                  <a:cubicBezTo>
                    <a:pt x="1155" y="809"/>
                    <a:pt x="1156" y="790"/>
                    <a:pt x="1147" y="781"/>
                  </a:cubicBezTo>
                  <a:cubicBezTo>
                    <a:pt x="1164" y="768"/>
                    <a:pt x="1189" y="774"/>
                    <a:pt x="1207" y="767"/>
                  </a:cubicBezTo>
                  <a:cubicBezTo>
                    <a:pt x="1216" y="763"/>
                    <a:pt x="1220" y="753"/>
                    <a:pt x="1230" y="752"/>
                  </a:cubicBezTo>
                  <a:cubicBezTo>
                    <a:pt x="1246" y="751"/>
                    <a:pt x="1260" y="769"/>
                    <a:pt x="1277" y="775"/>
                  </a:cubicBezTo>
                  <a:cubicBezTo>
                    <a:pt x="1289" y="779"/>
                    <a:pt x="1298" y="775"/>
                    <a:pt x="1308" y="783"/>
                  </a:cubicBezTo>
                  <a:cubicBezTo>
                    <a:pt x="1309" y="799"/>
                    <a:pt x="1304" y="809"/>
                    <a:pt x="1298" y="819"/>
                  </a:cubicBezTo>
                  <a:cubicBezTo>
                    <a:pt x="1320" y="824"/>
                    <a:pt x="1324" y="822"/>
                    <a:pt x="1348" y="819"/>
                  </a:cubicBezTo>
                  <a:cubicBezTo>
                    <a:pt x="1357" y="828"/>
                    <a:pt x="1368" y="837"/>
                    <a:pt x="1366" y="858"/>
                  </a:cubicBezTo>
                  <a:cubicBezTo>
                    <a:pt x="1379" y="854"/>
                    <a:pt x="1386" y="856"/>
                    <a:pt x="1399" y="852"/>
                  </a:cubicBezTo>
                  <a:cubicBezTo>
                    <a:pt x="1395" y="822"/>
                    <a:pt x="1388" y="759"/>
                    <a:pt x="1391" y="723"/>
                  </a:cubicBezTo>
                  <a:cubicBezTo>
                    <a:pt x="1300" y="726"/>
                    <a:pt x="1138" y="741"/>
                    <a:pt x="1067" y="734"/>
                  </a:cubicBezTo>
                  <a:cubicBezTo>
                    <a:pt x="1059" y="744"/>
                    <a:pt x="1042" y="736"/>
                    <a:pt x="1035" y="742"/>
                  </a:cubicBezTo>
                  <a:cubicBezTo>
                    <a:pt x="1035" y="779"/>
                    <a:pt x="1043" y="849"/>
                    <a:pt x="1038" y="887"/>
                  </a:cubicBezTo>
                  <a:cubicBezTo>
                    <a:pt x="1021" y="874"/>
                    <a:pt x="1026" y="848"/>
                    <a:pt x="1025" y="829"/>
                  </a:cubicBezTo>
                  <a:cubicBezTo>
                    <a:pt x="1023" y="798"/>
                    <a:pt x="1027" y="764"/>
                    <a:pt x="1023" y="734"/>
                  </a:cubicBezTo>
                  <a:cubicBezTo>
                    <a:pt x="1017" y="730"/>
                    <a:pt x="1013" y="724"/>
                    <a:pt x="1011" y="717"/>
                  </a:cubicBezTo>
                  <a:cubicBezTo>
                    <a:pt x="1015" y="709"/>
                    <a:pt x="1015" y="696"/>
                    <a:pt x="1023" y="690"/>
                  </a:cubicBezTo>
                  <a:cubicBezTo>
                    <a:pt x="1004" y="617"/>
                    <a:pt x="1007" y="515"/>
                    <a:pt x="998" y="442"/>
                  </a:cubicBezTo>
                  <a:cubicBezTo>
                    <a:pt x="992" y="451"/>
                    <a:pt x="978" y="465"/>
                    <a:pt x="965" y="463"/>
                  </a:cubicBezTo>
                  <a:cubicBezTo>
                    <a:pt x="954" y="461"/>
                    <a:pt x="956" y="450"/>
                    <a:pt x="947" y="436"/>
                  </a:cubicBezTo>
                  <a:cubicBezTo>
                    <a:pt x="937" y="421"/>
                    <a:pt x="922" y="414"/>
                    <a:pt x="922" y="397"/>
                  </a:cubicBezTo>
                  <a:cubicBezTo>
                    <a:pt x="937" y="378"/>
                    <a:pt x="955" y="362"/>
                    <a:pt x="973" y="347"/>
                  </a:cubicBezTo>
                  <a:cubicBezTo>
                    <a:pt x="982" y="348"/>
                    <a:pt x="989" y="351"/>
                    <a:pt x="1002" y="347"/>
                  </a:cubicBezTo>
                  <a:cubicBezTo>
                    <a:pt x="994" y="321"/>
                    <a:pt x="1039" y="316"/>
                    <a:pt x="1062" y="308"/>
                  </a:cubicBezTo>
                  <a:cubicBezTo>
                    <a:pt x="1061" y="299"/>
                    <a:pt x="1053" y="297"/>
                    <a:pt x="1054" y="287"/>
                  </a:cubicBezTo>
                  <a:cubicBezTo>
                    <a:pt x="1070" y="268"/>
                    <a:pt x="1100" y="273"/>
                    <a:pt x="1116" y="258"/>
                  </a:cubicBezTo>
                  <a:cubicBezTo>
                    <a:pt x="1111" y="255"/>
                    <a:pt x="1105" y="253"/>
                    <a:pt x="1106" y="244"/>
                  </a:cubicBezTo>
                  <a:cubicBezTo>
                    <a:pt x="1115" y="231"/>
                    <a:pt x="1133" y="227"/>
                    <a:pt x="1151" y="223"/>
                  </a:cubicBezTo>
                  <a:cubicBezTo>
                    <a:pt x="1156" y="217"/>
                    <a:pt x="1148" y="211"/>
                    <a:pt x="1157" y="208"/>
                  </a:cubicBezTo>
                  <a:cubicBezTo>
                    <a:pt x="1179" y="211"/>
                    <a:pt x="1185" y="191"/>
                    <a:pt x="1203" y="196"/>
                  </a:cubicBezTo>
                  <a:cubicBezTo>
                    <a:pt x="1226" y="217"/>
                    <a:pt x="1270" y="206"/>
                    <a:pt x="1284" y="237"/>
                  </a:cubicBezTo>
                  <a:cubicBezTo>
                    <a:pt x="1301" y="236"/>
                    <a:pt x="1308" y="245"/>
                    <a:pt x="1317" y="252"/>
                  </a:cubicBezTo>
                  <a:cubicBezTo>
                    <a:pt x="1319" y="260"/>
                    <a:pt x="1312" y="264"/>
                    <a:pt x="1317" y="268"/>
                  </a:cubicBezTo>
                  <a:cubicBezTo>
                    <a:pt x="1339" y="266"/>
                    <a:pt x="1351" y="279"/>
                    <a:pt x="1344" y="299"/>
                  </a:cubicBezTo>
                  <a:cubicBezTo>
                    <a:pt x="1371" y="292"/>
                    <a:pt x="1393" y="308"/>
                    <a:pt x="1391" y="335"/>
                  </a:cubicBezTo>
                  <a:cubicBezTo>
                    <a:pt x="1415" y="324"/>
                    <a:pt x="1429" y="352"/>
                    <a:pt x="1418" y="370"/>
                  </a:cubicBezTo>
                  <a:cubicBezTo>
                    <a:pt x="1431" y="378"/>
                    <a:pt x="1448" y="371"/>
                    <a:pt x="1453" y="380"/>
                  </a:cubicBezTo>
                  <a:cubicBezTo>
                    <a:pt x="1458" y="390"/>
                    <a:pt x="1446" y="410"/>
                    <a:pt x="1433" y="417"/>
                  </a:cubicBezTo>
                  <a:cubicBezTo>
                    <a:pt x="1444" y="442"/>
                    <a:pt x="1399" y="467"/>
                    <a:pt x="1393" y="436"/>
                  </a:cubicBezTo>
                  <a:cubicBezTo>
                    <a:pt x="1387" y="517"/>
                    <a:pt x="1409" y="595"/>
                    <a:pt x="1404" y="684"/>
                  </a:cubicBezTo>
                  <a:cubicBezTo>
                    <a:pt x="1405" y="689"/>
                    <a:pt x="1411" y="689"/>
                    <a:pt x="1412" y="694"/>
                  </a:cubicBezTo>
                  <a:cubicBezTo>
                    <a:pt x="1411" y="699"/>
                    <a:pt x="1409" y="713"/>
                    <a:pt x="1402" y="721"/>
                  </a:cubicBezTo>
                  <a:cubicBezTo>
                    <a:pt x="1400" y="785"/>
                    <a:pt x="1402" y="852"/>
                    <a:pt x="1428" y="901"/>
                  </a:cubicBezTo>
                  <a:cubicBezTo>
                    <a:pt x="1443" y="903"/>
                    <a:pt x="1460" y="906"/>
                    <a:pt x="1474" y="899"/>
                  </a:cubicBezTo>
                  <a:cubicBezTo>
                    <a:pt x="1489" y="909"/>
                    <a:pt x="1483" y="937"/>
                    <a:pt x="1486" y="949"/>
                  </a:cubicBezTo>
                  <a:cubicBezTo>
                    <a:pt x="1528" y="936"/>
                    <a:pt x="1569" y="953"/>
                    <a:pt x="1563" y="998"/>
                  </a:cubicBezTo>
                  <a:cubicBezTo>
                    <a:pt x="1573" y="998"/>
                    <a:pt x="1590" y="1003"/>
                    <a:pt x="1604" y="998"/>
                  </a:cubicBezTo>
                  <a:cubicBezTo>
                    <a:pt x="1619" y="1010"/>
                    <a:pt x="1633" y="1037"/>
                    <a:pt x="1621" y="1052"/>
                  </a:cubicBezTo>
                  <a:cubicBezTo>
                    <a:pt x="1640" y="1050"/>
                    <a:pt x="1650" y="1061"/>
                    <a:pt x="1670" y="1052"/>
                  </a:cubicBezTo>
                  <a:cubicBezTo>
                    <a:pt x="1684" y="1065"/>
                    <a:pt x="1698" y="1086"/>
                    <a:pt x="1685" y="1104"/>
                  </a:cubicBezTo>
                  <a:cubicBezTo>
                    <a:pt x="1700" y="1107"/>
                    <a:pt x="1717" y="1108"/>
                    <a:pt x="1728" y="1114"/>
                  </a:cubicBezTo>
                  <a:cubicBezTo>
                    <a:pt x="1732" y="1131"/>
                    <a:pt x="1726" y="1149"/>
                    <a:pt x="1714" y="1156"/>
                  </a:cubicBezTo>
                  <a:cubicBezTo>
                    <a:pt x="1728" y="1182"/>
                    <a:pt x="1704" y="1215"/>
                    <a:pt x="1679" y="1222"/>
                  </a:cubicBezTo>
                  <a:cubicBezTo>
                    <a:pt x="1652" y="1207"/>
                    <a:pt x="1625" y="1194"/>
                    <a:pt x="1600" y="1178"/>
                  </a:cubicBezTo>
                  <a:cubicBezTo>
                    <a:pt x="1598" y="1195"/>
                    <a:pt x="1596" y="1209"/>
                    <a:pt x="1594" y="1228"/>
                  </a:cubicBezTo>
                  <a:cubicBezTo>
                    <a:pt x="1609" y="1233"/>
                    <a:pt x="1641" y="1234"/>
                    <a:pt x="1629" y="1265"/>
                  </a:cubicBezTo>
                  <a:cubicBezTo>
                    <a:pt x="1641" y="1275"/>
                    <a:pt x="1668" y="1269"/>
                    <a:pt x="1674" y="1280"/>
                  </a:cubicBezTo>
                  <a:cubicBezTo>
                    <a:pt x="1675" y="1289"/>
                    <a:pt x="1669" y="1293"/>
                    <a:pt x="1668" y="1300"/>
                  </a:cubicBezTo>
                  <a:cubicBezTo>
                    <a:pt x="1678" y="1307"/>
                    <a:pt x="1689" y="1300"/>
                    <a:pt x="1701" y="1305"/>
                  </a:cubicBezTo>
                  <a:cubicBezTo>
                    <a:pt x="1707" y="1317"/>
                    <a:pt x="1704" y="1326"/>
                    <a:pt x="1710" y="1331"/>
                  </a:cubicBezTo>
                  <a:cubicBezTo>
                    <a:pt x="1733" y="1320"/>
                    <a:pt x="1754" y="1334"/>
                    <a:pt x="1747" y="1360"/>
                  </a:cubicBezTo>
                  <a:cubicBezTo>
                    <a:pt x="1758" y="1364"/>
                    <a:pt x="1763" y="1359"/>
                    <a:pt x="1776" y="1362"/>
                  </a:cubicBezTo>
                  <a:cubicBezTo>
                    <a:pt x="1780" y="1390"/>
                    <a:pt x="1772" y="1438"/>
                    <a:pt x="1739" y="1441"/>
                  </a:cubicBezTo>
                  <a:cubicBezTo>
                    <a:pt x="1713" y="1549"/>
                    <a:pt x="1675" y="1657"/>
                    <a:pt x="1648" y="1770"/>
                  </a:cubicBezTo>
                  <a:cubicBezTo>
                    <a:pt x="1657" y="1769"/>
                    <a:pt x="1662" y="1762"/>
                    <a:pt x="1666" y="1772"/>
                  </a:cubicBezTo>
                  <a:cubicBezTo>
                    <a:pt x="1653" y="1781"/>
                    <a:pt x="1654" y="1802"/>
                    <a:pt x="1668" y="1809"/>
                  </a:cubicBezTo>
                  <a:cubicBezTo>
                    <a:pt x="1678" y="1809"/>
                    <a:pt x="1681" y="1803"/>
                    <a:pt x="1689" y="1807"/>
                  </a:cubicBezTo>
                  <a:cubicBezTo>
                    <a:pt x="1707" y="1772"/>
                    <a:pt x="1770" y="1765"/>
                    <a:pt x="1772" y="1819"/>
                  </a:cubicBezTo>
                  <a:cubicBezTo>
                    <a:pt x="1809" y="1816"/>
                    <a:pt x="1805" y="1884"/>
                    <a:pt x="1774" y="1855"/>
                  </a:cubicBezTo>
                  <a:cubicBezTo>
                    <a:pt x="1775" y="1850"/>
                    <a:pt x="1785" y="1855"/>
                    <a:pt x="1786" y="1850"/>
                  </a:cubicBezTo>
                  <a:cubicBezTo>
                    <a:pt x="1785" y="1841"/>
                    <a:pt x="1778" y="1837"/>
                    <a:pt x="1772" y="1832"/>
                  </a:cubicBezTo>
                  <a:cubicBezTo>
                    <a:pt x="1763" y="1833"/>
                    <a:pt x="1758" y="1842"/>
                    <a:pt x="1751" y="1834"/>
                  </a:cubicBezTo>
                  <a:cubicBezTo>
                    <a:pt x="1748" y="1823"/>
                    <a:pt x="1761" y="1828"/>
                    <a:pt x="1759" y="1817"/>
                  </a:cubicBezTo>
                  <a:cubicBezTo>
                    <a:pt x="1755" y="1801"/>
                    <a:pt x="1745" y="1792"/>
                    <a:pt x="1728" y="1788"/>
                  </a:cubicBezTo>
                  <a:cubicBezTo>
                    <a:pt x="1696" y="1798"/>
                    <a:pt x="1657" y="1869"/>
                    <a:pt x="1722" y="1871"/>
                  </a:cubicBezTo>
                  <a:cubicBezTo>
                    <a:pt x="1722" y="1902"/>
                    <a:pt x="1744" y="1922"/>
                    <a:pt x="1770" y="1919"/>
                  </a:cubicBezTo>
                  <a:cubicBezTo>
                    <a:pt x="1784" y="1917"/>
                    <a:pt x="1792" y="1896"/>
                    <a:pt x="1805" y="1908"/>
                  </a:cubicBezTo>
                  <a:cubicBezTo>
                    <a:pt x="1780" y="1937"/>
                    <a:pt x="1808" y="1974"/>
                    <a:pt x="1840" y="1977"/>
                  </a:cubicBezTo>
                  <a:cubicBezTo>
                    <a:pt x="1863" y="1969"/>
                    <a:pt x="1863" y="1939"/>
                    <a:pt x="1881" y="1927"/>
                  </a:cubicBezTo>
                  <a:cubicBezTo>
                    <a:pt x="1896" y="1959"/>
                    <a:pt x="1954" y="1940"/>
                    <a:pt x="1931" y="1904"/>
                  </a:cubicBezTo>
                  <a:cubicBezTo>
                    <a:pt x="1924" y="1903"/>
                    <a:pt x="1913" y="1910"/>
                    <a:pt x="1908" y="1898"/>
                  </a:cubicBezTo>
                  <a:cubicBezTo>
                    <a:pt x="1919" y="1894"/>
                    <a:pt x="1921" y="1880"/>
                    <a:pt x="1927" y="1871"/>
                  </a:cubicBezTo>
                  <a:cubicBezTo>
                    <a:pt x="1921" y="1860"/>
                    <a:pt x="1907" y="1857"/>
                    <a:pt x="1900" y="1846"/>
                  </a:cubicBezTo>
                  <a:cubicBezTo>
                    <a:pt x="1910" y="1836"/>
                    <a:pt x="1929" y="1823"/>
                    <a:pt x="1916" y="1803"/>
                  </a:cubicBezTo>
                  <a:cubicBezTo>
                    <a:pt x="1895" y="1790"/>
                    <a:pt x="1873" y="1813"/>
                    <a:pt x="1856" y="1811"/>
                  </a:cubicBezTo>
                  <a:cubicBezTo>
                    <a:pt x="1871" y="1776"/>
                    <a:pt x="1831" y="1769"/>
                    <a:pt x="1809" y="1778"/>
                  </a:cubicBezTo>
                  <a:cubicBezTo>
                    <a:pt x="1807" y="1765"/>
                    <a:pt x="1815" y="1750"/>
                    <a:pt x="1803" y="1741"/>
                  </a:cubicBezTo>
                  <a:cubicBezTo>
                    <a:pt x="1809" y="1735"/>
                    <a:pt x="1815" y="1728"/>
                    <a:pt x="1821" y="1722"/>
                  </a:cubicBezTo>
                  <a:cubicBezTo>
                    <a:pt x="1827" y="1690"/>
                    <a:pt x="1791" y="1695"/>
                    <a:pt x="1770" y="1693"/>
                  </a:cubicBezTo>
                  <a:cubicBezTo>
                    <a:pt x="1763" y="1711"/>
                    <a:pt x="1757" y="1729"/>
                    <a:pt x="1739" y="1731"/>
                  </a:cubicBezTo>
                  <a:cubicBezTo>
                    <a:pt x="1711" y="1733"/>
                    <a:pt x="1693" y="1689"/>
                    <a:pt x="1728" y="1697"/>
                  </a:cubicBezTo>
                  <a:cubicBezTo>
                    <a:pt x="1728" y="1703"/>
                    <a:pt x="1718" y="1700"/>
                    <a:pt x="1720" y="1708"/>
                  </a:cubicBezTo>
                  <a:cubicBezTo>
                    <a:pt x="1744" y="1736"/>
                    <a:pt x="1759" y="1694"/>
                    <a:pt x="1759" y="1677"/>
                  </a:cubicBezTo>
                  <a:cubicBezTo>
                    <a:pt x="1767" y="1680"/>
                    <a:pt x="1774" y="1684"/>
                    <a:pt x="1782" y="1687"/>
                  </a:cubicBezTo>
                  <a:cubicBezTo>
                    <a:pt x="1792" y="1684"/>
                    <a:pt x="1801" y="1678"/>
                    <a:pt x="1807" y="1671"/>
                  </a:cubicBezTo>
                  <a:cubicBezTo>
                    <a:pt x="1808" y="1644"/>
                    <a:pt x="1790" y="1634"/>
                    <a:pt x="1770" y="1635"/>
                  </a:cubicBezTo>
                  <a:cubicBezTo>
                    <a:pt x="1771" y="1622"/>
                    <a:pt x="1784" y="1619"/>
                    <a:pt x="1786" y="1606"/>
                  </a:cubicBezTo>
                  <a:cubicBezTo>
                    <a:pt x="1784" y="1593"/>
                    <a:pt x="1768" y="1593"/>
                    <a:pt x="1755" y="1590"/>
                  </a:cubicBezTo>
                  <a:cubicBezTo>
                    <a:pt x="1754" y="1580"/>
                    <a:pt x="1758" y="1577"/>
                    <a:pt x="1757" y="1567"/>
                  </a:cubicBezTo>
                  <a:cubicBezTo>
                    <a:pt x="1746" y="1566"/>
                    <a:pt x="1740" y="1561"/>
                    <a:pt x="1730" y="1559"/>
                  </a:cubicBezTo>
                  <a:cubicBezTo>
                    <a:pt x="1722" y="1561"/>
                    <a:pt x="1715" y="1577"/>
                    <a:pt x="1706" y="1571"/>
                  </a:cubicBezTo>
                  <a:cubicBezTo>
                    <a:pt x="1712" y="1560"/>
                    <a:pt x="1723" y="1552"/>
                    <a:pt x="1737" y="1549"/>
                  </a:cubicBezTo>
                  <a:cubicBezTo>
                    <a:pt x="1750" y="1556"/>
                    <a:pt x="1777" y="1558"/>
                    <a:pt x="1768" y="1582"/>
                  </a:cubicBezTo>
                  <a:cubicBezTo>
                    <a:pt x="1796" y="1578"/>
                    <a:pt x="1805" y="1609"/>
                    <a:pt x="1790" y="1625"/>
                  </a:cubicBezTo>
                  <a:cubicBezTo>
                    <a:pt x="1816" y="1632"/>
                    <a:pt x="1826" y="1659"/>
                    <a:pt x="1813" y="1683"/>
                  </a:cubicBezTo>
                  <a:cubicBezTo>
                    <a:pt x="1821" y="1686"/>
                    <a:pt x="1823" y="1695"/>
                    <a:pt x="1830" y="1700"/>
                  </a:cubicBezTo>
                  <a:cubicBezTo>
                    <a:pt x="1845" y="1670"/>
                    <a:pt x="1918" y="1687"/>
                    <a:pt x="1898" y="1733"/>
                  </a:cubicBezTo>
                  <a:cubicBezTo>
                    <a:pt x="1909" y="1729"/>
                    <a:pt x="1920" y="1732"/>
                    <a:pt x="1931" y="1735"/>
                  </a:cubicBezTo>
                  <a:cubicBezTo>
                    <a:pt x="1935" y="1741"/>
                    <a:pt x="1940" y="1747"/>
                    <a:pt x="1939" y="1757"/>
                  </a:cubicBezTo>
                  <a:cubicBezTo>
                    <a:pt x="1972" y="1751"/>
                    <a:pt x="1990" y="1777"/>
                    <a:pt x="1987" y="1803"/>
                  </a:cubicBezTo>
                  <a:cubicBezTo>
                    <a:pt x="1984" y="1820"/>
                    <a:pt x="1965" y="1827"/>
                    <a:pt x="1960" y="1840"/>
                  </a:cubicBezTo>
                  <a:cubicBezTo>
                    <a:pt x="1958" y="1855"/>
                    <a:pt x="1974" y="1865"/>
                    <a:pt x="1976" y="1877"/>
                  </a:cubicBezTo>
                  <a:cubicBezTo>
                    <a:pt x="1980" y="1894"/>
                    <a:pt x="1970" y="1909"/>
                    <a:pt x="1950" y="1915"/>
                  </a:cubicBezTo>
                  <a:cubicBezTo>
                    <a:pt x="1953" y="1927"/>
                    <a:pt x="1938" y="1953"/>
                    <a:pt x="1919" y="1956"/>
                  </a:cubicBezTo>
                  <a:cubicBezTo>
                    <a:pt x="1919" y="1962"/>
                    <a:pt x="1931" y="1968"/>
                    <a:pt x="1921" y="1972"/>
                  </a:cubicBezTo>
                  <a:cubicBezTo>
                    <a:pt x="1907" y="1964"/>
                    <a:pt x="1900" y="1949"/>
                    <a:pt x="1881" y="1946"/>
                  </a:cubicBezTo>
                  <a:cubicBezTo>
                    <a:pt x="1871" y="1964"/>
                    <a:pt x="1860" y="1989"/>
                    <a:pt x="1838" y="1989"/>
                  </a:cubicBezTo>
                  <a:cubicBezTo>
                    <a:pt x="1811" y="1990"/>
                    <a:pt x="1782" y="1955"/>
                    <a:pt x="1784" y="1927"/>
                  </a:cubicBezTo>
                  <a:cubicBezTo>
                    <a:pt x="1748" y="1939"/>
                    <a:pt x="1714" y="1910"/>
                    <a:pt x="1712" y="1881"/>
                  </a:cubicBezTo>
                  <a:cubicBezTo>
                    <a:pt x="1672" y="1879"/>
                    <a:pt x="1669" y="1840"/>
                    <a:pt x="1679" y="1817"/>
                  </a:cubicBezTo>
                  <a:cubicBezTo>
                    <a:pt x="1654" y="1827"/>
                    <a:pt x="1645" y="1801"/>
                    <a:pt x="1643" y="1780"/>
                  </a:cubicBezTo>
                  <a:close/>
                  <a:moveTo>
                    <a:pt x="1166" y="219"/>
                  </a:moveTo>
                  <a:cubicBezTo>
                    <a:pt x="1165" y="224"/>
                    <a:pt x="1170" y="224"/>
                    <a:pt x="1174" y="225"/>
                  </a:cubicBezTo>
                  <a:cubicBezTo>
                    <a:pt x="1179" y="216"/>
                    <a:pt x="1193" y="216"/>
                    <a:pt x="1199" y="208"/>
                  </a:cubicBezTo>
                  <a:cubicBezTo>
                    <a:pt x="1183" y="207"/>
                    <a:pt x="1182" y="221"/>
                    <a:pt x="1166" y="219"/>
                  </a:cubicBezTo>
                  <a:close/>
                  <a:moveTo>
                    <a:pt x="1211" y="262"/>
                  </a:moveTo>
                  <a:cubicBezTo>
                    <a:pt x="1277" y="306"/>
                    <a:pt x="1323" y="370"/>
                    <a:pt x="1389" y="413"/>
                  </a:cubicBezTo>
                  <a:cubicBezTo>
                    <a:pt x="1395" y="425"/>
                    <a:pt x="1405" y="432"/>
                    <a:pt x="1414" y="440"/>
                  </a:cubicBezTo>
                  <a:cubicBezTo>
                    <a:pt x="1421" y="438"/>
                    <a:pt x="1413" y="427"/>
                    <a:pt x="1422" y="432"/>
                  </a:cubicBezTo>
                  <a:cubicBezTo>
                    <a:pt x="1419" y="395"/>
                    <a:pt x="1381" y="382"/>
                    <a:pt x="1364" y="353"/>
                  </a:cubicBezTo>
                  <a:cubicBezTo>
                    <a:pt x="1303" y="316"/>
                    <a:pt x="1268" y="252"/>
                    <a:pt x="1207" y="215"/>
                  </a:cubicBezTo>
                  <a:cubicBezTo>
                    <a:pt x="1199" y="232"/>
                    <a:pt x="1208" y="242"/>
                    <a:pt x="1211" y="262"/>
                  </a:cubicBezTo>
                  <a:close/>
                  <a:moveTo>
                    <a:pt x="1240" y="223"/>
                  </a:moveTo>
                  <a:cubicBezTo>
                    <a:pt x="1246" y="232"/>
                    <a:pt x="1252" y="240"/>
                    <a:pt x="1267" y="239"/>
                  </a:cubicBezTo>
                  <a:cubicBezTo>
                    <a:pt x="1263" y="228"/>
                    <a:pt x="1253" y="219"/>
                    <a:pt x="1240" y="223"/>
                  </a:cubicBezTo>
                  <a:close/>
                  <a:moveTo>
                    <a:pt x="1004" y="390"/>
                  </a:moveTo>
                  <a:cubicBezTo>
                    <a:pt x="989" y="404"/>
                    <a:pt x="945" y="423"/>
                    <a:pt x="969" y="450"/>
                  </a:cubicBezTo>
                  <a:cubicBezTo>
                    <a:pt x="1043" y="384"/>
                    <a:pt x="1122" y="322"/>
                    <a:pt x="1201" y="260"/>
                  </a:cubicBezTo>
                  <a:cubicBezTo>
                    <a:pt x="1198" y="248"/>
                    <a:pt x="1197" y="234"/>
                    <a:pt x="1191" y="225"/>
                  </a:cubicBezTo>
                  <a:cubicBezTo>
                    <a:pt x="1132" y="274"/>
                    <a:pt x="1064" y="337"/>
                    <a:pt x="1004" y="390"/>
                  </a:cubicBezTo>
                  <a:close/>
                  <a:moveTo>
                    <a:pt x="1118" y="248"/>
                  </a:moveTo>
                  <a:cubicBezTo>
                    <a:pt x="1129" y="246"/>
                    <a:pt x="1133" y="251"/>
                    <a:pt x="1141" y="252"/>
                  </a:cubicBezTo>
                  <a:cubicBezTo>
                    <a:pt x="1146" y="244"/>
                    <a:pt x="1157" y="243"/>
                    <a:pt x="1160" y="233"/>
                  </a:cubicBezTo>
                  <a:cubicBezTo>
                    <a:pt x="1142" y="234"/>
                    <a:pt x="1128" y="239"/>
                    <a:pt x="1118" y="248"/>
                  </a:cubicBezTo>
                  <a:close/>
                  <a:moveTo>
                    <a:pt x="1267" y="252"/>
                  </a:moveTo>
                  <a:cubicBezTo>
                    <a:pt x="1280" y="254"/>
                    <a:pt x="1286" y="263"/>
                    <a:pt x="1298" y="266"/>
                  </a:cubicBezTo>
                  <a:cubicBezTo>
                    <a:pt x="1299" y="261"/>
                    <a:pt x="1305" y="263"/>
                    <a:pt x="1304" y="256"/>
                  </a:cubicBezTo>
                  <a:cubicBezTo>
                    <a:pt x="1296" y="250"/>
                    <a:pt x="1277" y="244"/>
                    <a:pt x="1267" y="252"/>
                  </a:cubicBezTo>
                  <a:close/>
                  <a:moveTo>
                    <a:pt x="1377" y="459"/>
                  </a:moveTo>
                  <a:cubicBezTo>
                    <a:pt x="1374" y="423"/>
                    <a:pt x="1379" y="426"/>
                    <a:pt x="1356" y="405"/>
                  </a:cubicBezTo>
                  <a:cubicBezTo>
                    <a:pt x="1305" y="359"/>
                    <a:pt x="1259" y="315"/>
                    <a:pt x="1211" y="271"/>
                  </a:cubicBezTo>
                  <a:cubicBezTo>
                    <a:pt x="1211" y="269"/>
                    <a:pt x="1211" y="268"/>
                    <a:pt x="1209" y="268"/>
                  </a:cubicBezTo>
                  <a:cubicBezTo>
                    <a:pt x="1160" y="303"/>
                    <a:pt x="1112" y="352"/>
                    <a:pt x="1058" y="390"/>
                  </a:cubicBezTo>
                  <a:cubicBezTo>
                    <a:pt x="1042" y="402"/>
                    <a:pt x="1016" y="421"/>
                    <a:pt x="1013" y="434"/>
                  </a:cubicBezTo>
                  <a:cubicBezTo>
                    <a:pt x="1009" y="447"/>
                    <a:pt x="1014" y="465"/>
                    <a:pt x="1015" y="479"/>
                  </a:cubicBezTo>
                  <a:cubicBezTo>
                    <a:pt x="1018" y="547"/>
                    <a:pt x="1028" y="624"/>
                    <a:pt x="1038" y="692"/>
                  </a:cubicBezTo>
                  <a:cubicBezTo>
                    <a:pt x="1150" y="692"/>
                    <a:pt x="1273" y="682"/>
                    <a:pt x="1393" y="676"/>
                  </a:cubicBezTo>
                  <a:cubicBezTo>
                    <a:pt x="1390" y="606"/>
                    <a:pt x="1382" y="527"/>
                    <a:pt x="1377" y="459"/>
                  </a:cubicBezTo>
                  <a:close/>
                  <a:moveTo>
                    <a:pt x="1064" y="291"/>
                  </a:moveTo>
                  <a:cubicBezTo>
                    <a:pt x="1069" y="294"/>
                    <a:pt x="1069" y="301"/>
                    <a:pt x="1075" y="304"/>
                  </a:cubicBezTo>
                  <a:cubicBezTo>
                    <a:pt x="1090" y="299"/>
                    <a:pt x="1104" y="284"/>
                    <a:pt x="1108" y="275"/>
                  </a:cubicBezTo>
                  <a:cubicBezTo>
                    <a:pt x="1096" y="282"/>
                    <a:pt x="1076" y="283"/>
                    <a:pt x="1064" y="291"/>
                  </a:cubicBezTo>
                  <a:close/>
                  <a:moveTo>
                    <a:pt x="1333" y="297"/>
                  </a:moveTo>
                  <a:cubicBezTo>
                    <a:pt x="1333" y="292"/>
                    <a:pt x="1333" y="287"/>
                    <a:pt x="1335" y="285"/>
                  </a:cubicBezTo>
                  <a:cubicBezTo>
                    <a:pt x="1329" y="277"/>
                    <a:pt x="1305" y="277"/>
                    <a:pt x="1296" y="279"/>
                  </a:cubicBezTo>
                  <a:cubicBezTo>
                    <a:pt x="1306" y="287"/>
                    <a:pt x="1316" y="296"/>
                    <a:pt x="1333" y="297"/>
                  </a:cubicBezTo>
                  <a:close/>
                  <a:moveTo>
                    <a:pt x="1379" y="328"/>
                  </a:moveTo>
                  <a:cubicBezTo>
                    <a:pt x="1377" y="322"/>
                    <a:pt x="1373" y="323"/>
                    <a:pt x="1377" y="316"/>
                  </a:cubicBezTo>
                  <a:cubicBezTo>
                    <a:pt x="1366" y="305"/>
                    <a:pt x="1337" y="313"/>
                    <a:pt x="1327" y="310"/>
                  </a:cubicBezTo>
                  <a:cubicBezTo>
                    <a:pt x="1343" y="318"/>
                    <a:pt x="1360" y="328"/>
                    <a:pt x="1379" y="328"/>
                  </a:cubicBezTo>
                  <a:close/>
                  <a:moveTo>
                    <a:pt x="1015" y="341"/>
                  </a:moveTo>
                  <a:cubicBezTo>
                    <a:pt x="1029" y="351"/>
                    <a:pt x="1062" y="326"/>
                    <a:pt x="1058" y="318"/>
                  </a:cubicBezTo>
                  <a:cubicBezTo>
                    <a:pt x="1048" y="330"/>
                    <a:pt x="1020" y="324"/>
                    <a:pt x="1015" y="341"/>
                  </a:cubicBezTo>
                  <a:close/>
                  <a:moveTo>
                    <a:pt x="1408" y="364"/>
                  </a:moveTo>
                  <a:cubicBezTo>
                    <a:pt x="1413" y="355"/>
                    <a:pt x="1405" y="350"/>
                    <a:pt x="1406" y="345"/>
                  </a:cubicBezTo>
                  <a:cubicBezTo>
                    <a:pt x="1387" y="347"/>
                    <a:pt x="1371" y="341"/>
                    <a:pt x="1360" y="339"/>
                  </a:cubicBezTo>
                  <a:cubicBezTo>
                    <a:pt x="1372" y="351"/>
                    <a:pt x="1388" y="359"/>
                    <a:pt x="1408" y="364"/>
                  </a:cubicBezTo>
                  <a:close/>
                  <a:moveTo>
                    <a:pt x="961" y="378"/>
                  </a:moveTo>
                  <a:cubicBezTo>
                    <a:pt x="986" y="379"/>
                    <a:pt x="999" y="375"/>
                    <a:pt x="1015" y="364"/>
                  </a:cubicBezTo>
                  <a:cubicBezTo>
                    <a:pt x="1015" y="360"/>
                    <a:pt x="1013" y="358"/>
                    <a:pt x="1011" y="357"/>
                  </a:cubicBezTo>
                  <a:cubicBezTo>
                    <a:pt x="986" y="364"/>
                    <a:pt x="968" y="353"/>
                    <a:pt x="961" y="378"/>
                  </a:cubicBezTo>
                  <a:close/>
                  <a:moveTo>
                    <a:pt x="1433" y="405"/>
                  </a:moveTo>
                  <a:cubicBezTo>
                    <a:pt x="1437" y="400"/>
                    <a:pt x="1440" y="394"/>
                    <a:pt x="1443" y="388"/>
                  </a:cubicBezTo>
                  <a:cubicBezTo>
                    <a:pt x="1427" y="388"/>
                    <a:pt x="1412" y="376"/>
                    <a:pt x="1402" y="378"/>
                  </a:cubicBezTo>
                  <a:cubicBezTo>
                    <a:pt x="1414" y="385"/>
                    <a:pt x="1420" y="399"/>
                    <a:pt x="1433" y="405"/>
                  </a:cubicBezTo>
                  <a:close/>
                  <a:moveTo>
                    <a:pt x="944" y="386"/>
                  </a:moveTo>
                  <a:cubicBezTo>
                    <a:pt x="931" y="396"/>
                    <a:pt x="936" y="416"/>
                    <a:pt x="951" y="421"/>
                  </a:cubicBezTo>
                  <a:cubicBezTo>
                    <a:pt x="956" y="406"/>
                    <a:pt x="971" y="401"/>
                    <a:pt x="982" y="390"/>
                  </a:cubicBezTo>
                  <a:cubicBezTo>
                    <a:pt x="966" y="392"/>
                    <a:pt x="956" y="392"/>
                    <a:pt x="944" y="386"/>
                  </a:cubicBezTo>
                  <a:close/>
                  <a:moveTo>
                    <a:pt x="413" y="761"/>
                  </a:moveTo>
                  <a:cubicBezTo>
                    <a:pt x="399" y="758"/>
                    <a:pt x="393" y="748"/>
                    <a:pt x="380" y="752"/>
                  </a:cubicBezTo>
                  <a:cubicBezTo>
                    <a:pt x="361" y="759"/>
                    <a:pt x="375" y="784"/>
                    <a:pt x="374" y="798"/>
                  </a:cubicBezTo>
                  <a:cubicBezTo>
                    <a:pt x="351" y="797"/>
                    <a:pt x="344" y="810"/>
                    <a:pt x="339" y="827"/>
                  </a:cubicBezTo>
                  <a:cubicBezTo>
                    <a:pt x="343" y="843"/>
                    <a:pt x="363" y="846"/>
                    <a:pt x="365" y="864"/>
                  </a:cubicBezTo>
                  <a:cubicBezTo>
                    <a:pt x="344" y="878"/>
                    <a:pt x="309" y="865"/>
                    <a:pt x="303" y="895"/>
                  </a:cubicBezTo>
                  <a:cubicBezTo>
                    <a:pt x="302" y="902"/>
                    <a:pt x="310" y="909"/>
                    <a:pt x="303" y="918"/>
                  </a:cubicBezTo>
                  <a:cubicBezTo>
                    <a:pt x="251" y="878"/>
                    <a:pt x="193" y="991"/>
                    <a:pt x="237" y="1011"/>
                  </a:cubicBezTo>
                  <a:cubicBezTo>
                    <a:pt x="249" y="1009"/>
                    <a:pt x="255" y="1006"/>
                    <a:pt x="266" y="1013"/>
                  </a:cubicBezTo>
                  <a:cubicBezTo>
                    <a:pt x="274" y="987"/>
                    <a:pt x="331" y="990"/>
                    <a:pt x="328" y="1017"/>
                  </a:cubicBezTo>
                  <a:cubicBezTo>
                    <a:pt x="314" y="1009"/>
                    <a:pt x="287" y="992"/>
                    <a:pt x="279" y="1017"/>
                  </a:cubicBezTo>
                  <a:cubicBezTo>
                    <a:pt x="277" y="1024"/>
                    <a:pt x="288" y="1030"/>
                    <a:pt x="281" y="1036"/>
                  </a:cubicBezTo>
                  <a:cubicBezTo>
                    <a:pt x="268" y="1037"/>
                    <a:pt x="261" y="1017"/>
                    <a:pt x="243" y="1017"/>
                  </a:cubicBezTo>
                  <a:cubicBezTo>
                    <a:pt x="216" y="1028"/>
                    <a:pt x="197" y="1084"/>
                    <a:pt x="235" y="1102"/>
                  </a:cubicBezTo>
                  <a:cubicBezTo>
                    <a:pt x="235" y="1105"/>
                    <a:pt x="235" y="1107"/>
                    <a:pt x="235" y="1110"/>
                  </a:cubicBezTo>
                  <a:cubicBezTo>
                    <a:pt x="193" y="1113"/>
                    <a:pt x="184" y="1174"/>
                    <a:pt x="231" y="1176"/>
                  </a:cubicBezTo>
                  <a:cubicBezTo>
                    <a:pt x="228" y="1192"/>
                    <a:pt x="211" y="1192"/>
                    <a:pt x="206" y="1205"/>
                  </a:cubicBezTo>
                  <a:cubicBezTo>
                    <a:pt x="207" y="1238"/>
                    <a:pt x="208" y="1271"/>
                    <a:pt x="225" y="1286"/>
                  </a:cubicBezTo>
                  <a:cubicBezTo>
                    <a:pt x="238" y="1298"/>
                    <a:pt x="255" y="1287"/>
                    <a:pt x="272" y="1296"/>
                  </a:cubicBezTo>
                  <a:cubicBezTo>
                    <a:pt x="265" y="1314"/>
                    <a:pt x="250" y="1325"/>
                    <a:pt x="260" y="1350"/>
                  </a:cubicBezTo>
                  <a:cubicBezTo>
                    <a:pt x="273" y="1363"/>
                    <a:pt x="290" y="1347"/>
                    <a:pt x="305" y="1356"/>
                  </a:cubicBezTo>
                  <a:cubicBezTo>
                    <a:pt x="305" y="1368"/>
                    <a:pt x="291" y="1367"/>
                    <a:pt x="285" y="1373"/>
                  </a:cubicBezTo>
                  <a:cubicBezTo>
                    <a:pt x="266" y="1398"/>
                    <a:pt x="282" y="1439"/>
                    <a:pt x="303" y="1449"/>
                  </a:cubicBezTo>
                  <a:cubicBezTo>
                    <a:pt x="312" y="1453"/>
                    <a:pt x="320" y="1446"/>
                    <a:pt x="324" y="1455"/>
                  </a:cubicBezTo>
                  <a:cubicBezTo>
                    <a:pt x="306" y="1510"/>
                    <a:pt x="376" y="1564"/>
                    <a:pt x="415" y="1524"/>
                  </a:cubicBezTo>
                  <a:cubicBezTo>
                    <a:pt x="428" y="1530"/>
                    <a:pt x="428" y="1547"/>
                    <a:pt x="442" y="1549"/>
                  </a:cubicBezTo>
                  <a:cubicBezTo>
                    <a:pt x="469" y="1552"/>
                    <a:pt x="471" y="1523"/>
                    <a:pt x="467" y="1501"/>
                  </a:cubicBezTo>
                  <a:cubicBezTo>
                    <a:pt x="486" y="1502"/>
                    <a:pt x="492" y="1512"/>
                    <a:pt x="510" y="1509"/>
                  </a:cubicBezTo>
                  <a:cubicBezTo>
                    <a:pt x="517" y="1504"/>
                    <a:pt x="514" y="1490"/>
                    <a:pt x="527" y="1491"/>
                  </a:cubicBezTo>
                  <a:cubicBezTo>
                    <a:pt x="533" y="1504"/>
                    <a:pt x="554" y="1518"/>
                    <a:pt x="570" y="1513"/>
                  </a:cubicBezTo>
                  <a:cubicBezTo>
                    <a:pt x="585" y="1509"/>
                    <a:pt x="578" y="1494"/>
                    <a:pt x="587" y="1484"/>
                  </a:cubicBezTo>
                  <a:cubicBezTo>
                    <a:pt x="603" y="1488"/>
                    <a:pt x="608" y="1511"/>
                    <a:pt x="632" y="1501"/>
                  </a:cubicBezTo>
                  <a:cubicBezTo>
                    <a:pt x="612" y="1460"/>
                    <a:pt x="588" y="1406"/>
                    <a:pt x="537" y="1398"/>
                  </a:cubicBezTo>
                  <a:cubicBezTo>
                    <a:pt x="512" y="1394"/>
                    <a:pt x="488" y="1402"/>
                    <a:pt x="463" y="1406"/>
                  </a:cubicBezTo>
                  <a:cubicBezTo>
                    <a:pt x="467" y="1421"/>
                    <a:pt x="457" y="1436"/>
                    <a:pt x="442" y="1439"/>
                  </a:cubicBezTo>
                  <a:cubicBezTo>
                    <a:pt x="463" y="1497"/>
                    <a:pt x="372" y="1508"/>
                    <a:pt x="370" y="1464"/>
                  </a:cubicBezTo>
                  <a:cubicBezTo>
                    <a:pt x="387" y="1484"/>
                    <a:pt x="429" y="1489"/>
                    <a:pt x="434" y="1453"/>
                  </a:cubicBezTo>
                  <a:cubicBezTo>
                    <a:pt x="431" y="1446"/>
                    <a:pt x="426" y="1441"/>
                    <a:pt x="423" y="1433"/>
                  </a:cubicBezTo>
                  <a:cubicBezTo>
                    <a:pt x="470" y="1431"/>
                    <a:pt x="448" y="1375"/>
                    <a:pt x="417" y="1371"/>
                  </a:cubicBezTo>
                  <a:cubicBezTo>
                    <a:pt x="422" y="1360"/>
                    <a:pt x="445" y="1350"/>
                    <a:pt x="446" y="1331"/>
                  </a:cubicBezTo>
                  <a:cubicBezTo>
                    <a:pt x="447" y="1322"/>
                    <a:pt x="442" y="1316"/>
                    <a:pt x="438" y="1307"/>
                  </a:cubicBezTo>
                  <a:cubicBezTo>
                    <a:pt x="418" y="1309"/>
                    <a:pt x="409" y="1291"/>
                    <a:pt x="403" y="1274"/>
                  </a:cubicBezTo>
                  <a:cubicBezTo>
                    <a:pt x="361" y="1318"/>
                    <a:pt x="313" y="1222"/>
                    <a:pt x="361" y="1205"/>
                  </a:cubicBezTo>
                  <a:cubicBezTo>
                    <a:pt x="346" y="1234"/>
                    <a:pt x="350" y="1275"/>
                    <a:pt x="386" y="1278"/>
                  </a:cubicBezTo>
                  <a:cubicBezTo>
                    <a:pt x="395" y="1273"/>
                    <a:pt x="394" y="1258"/>
                    <a:pt x="407" y="1257"/>
                  </a:cubicBezTo>
                  <a:cubicBezTo>
                    <a:pt x="416" y="1272"/>
                    <a:pt x="416" y="1283"/>
                    <a:pt x="425" y="1296"/>
                  </a:cubicBezTo>
                  <a:cubicBezTo>
                    <a:pt x="441" y="1289"/>
                    <a:pt x="449" y="1303"/>
                    <a:pt x="465" y="1292"/>
                  </a:cubicBezTo>
                  <a:cubicBezTo>
                    <a:pt x="472" y="1284"/>
                    <a:pt x="467" y="1272"/>
                    <a:pt x="473" y="1267"/>
                  </a:cubicBezTo>
                  <a:cubicBezTo>
                    <a:pt x="483" y="1272"/>
                    <a:pt x="486" y="1284"/>
                    <a:pt x="500" y="1284"/>
                  </a:cubicBezTo>
                  <a:cubicBezTo>
                    <a:pt x="524" y="1275"/>
                    <a:pt x="505" y="1245"/>
                    <a:pt x="510" y="1232"/>
                  </a:cubicBezTo>
                  <a:cubicBezTo>
                    <a:pt x="534" y="1246"/>
                    <a:pt x="522" y="1282"/>
                    <a:pt x="506" y="1294"/>
                  </a:cubicBezTo>
                  <a:cubicBezTo>
                    <a:pt x="522" y="1310"/>
                    <a:pt x="541" y="1323"/>
                    <a:pt x="556" y="1340"/>
                  </a:cubicBezTo>
                  <a:cubicBezTo>
                    <a:pt x="574" y="1343"/>
                    <a:pt x="592" y="1373"/>
                    <a:pt x="612" y="1356"/>
                  </a:cubicBezTo>
                  <a:cubicBezTo>
                    <a:pt x="612" y="1327"/>
                    <a:pt x="593" y="1301"/>
                    <a:pt x="581" y="1278"/>
                  </a:cubicBezTo>
                  <a:cubicBezTo>
                    <a:pt x="539" y="1249"/>
                    <a:pt x="524" y="1195"/>
                    <a:pt x="494" y="1156"/>
                  </a:cubicBezTo>
                  <a:cubicBezTo>
                    <a:pt x="477" y="1160"/>
                    <a:pt x="463" y="1148"/>
                    <a:pt x="456" y="1135"/>
                  </a:cubicBezTo>
                  <a:cubicBezTo>
                    <a:pt x="450" y="1138"/>
                    <a:pt x="447" y="1145"/>
                    <a:pt x="440" y="1147"/>
                  </a:cubicBezTo>
                  <a:cubicBezTo>
                    <a:pt x="418" y="1139"/>
                    <a:pt x="408" y="1126"/>
                    <a:pt x="405" y="1104"/>
                  </a:cubicBezTo>
                  <a:cubicBezTo>
                    <a:pt x="408" y="1100"/>
                    <a:pt x="406" y="1090"/>
                    <a:pt x="417" y="1094"/>
                  </a:cubicBezTo>
                  <a:cubicBezTo>
                    <a:pt x="412" y="1114"/>
                    <a:pt x="422" y="1134"/>
                    <a:pt x="442" y="1135"/>
                  </a:cubicBezTo>
                  <a:cubicBezTo>
                    <a:pt x="449" y="1133"/>
                    <a:pt x="444" y="1119"/>
                    <a:pt x="452" y="1118"/>
                  </a:cubicBezTo>
                  <a:cubicBezTo>
                    <a:pt x="467" y="1118"/>
                    <a:pt x="466" y="1150"/>
                    <a:pt x="490" y="1147"/>
                  </a:cubicBezTo>
                  <a:cubicBezTo>
                    <a:pt x="494" y="1148"/>
                    <a:pt x="488" y="1138"/>
                    <a:pt x="496" y="1141"/>
                  </a:cubicBezTo>
                  <a:cubicBezTo>
                    <a:pt x="503" y="1140"/>
                    <a:pt x="501" y="1150"/>
                    <a:pt x="510" y="1147"/>
                  </a:cubicBezTo>
                  <a:cubicBezTo>
                    <a:pt x="544" y="1141"/>
                    <a:pt x="524" y="1108"/>
                    <a:pt x="516" y="1087"/>
                  </a:cubicBezTo>
                  <a:cubicBezTo>
                    <a:pt x="524" y="1083"/>
                    <a:pt x="529" y="1088"/>
                    <a:pt x="537" y="1085"/>
                  </a:cubicBezTo>
                  <a:cubicBezTo>
                    <a:pt x="546" y="1103"/>
                    <a:pt x="567" y="1109"/>
                    <a:pt x="589" y="1114"/>
                  </a:cubicBezTo>
                  <a:cubicBezTo>
                    <a:pt x="595" y="1107"/>
                    <a:pt x="580" y="1098"/>
                    <a:pt x="587" y="1089"/>
                  </a:cubicBezTo>
                  <a:cubicBezTo>
                    <a:pt x="604" y="1093"/>
                    <a:pt x="604" y="1109"/>
                    <a:pt x="620" y="1110"/>
                  </a:cubicBezTo>
                  <a:cubicBezTo>
                    <a:pt x="648" y="1113"/>
                    <a:pt x="672" y="1075"/>
                    <a:pt x="669" y="1046"/>
                  </a:cubicBezTo>
                  <a:cubicBezTo>
                    <a:pt x="668" y="1040"/>
                    <a:pt x="655" y="1045"/>
                    <a:pt x="655" y="1038"/>
                  </a:cubicBezTo>
                  <a:cubicBezTo>
                    <a:pt x="674" y="1023"/>
                    <a:pt x="708" y="1018"/>
                    <a:pt x="709" y="988"/>
                  </a:cubicBezTo>
                  <a:cubicBezTo>
                    <a:pt x="709" y="979"/>
                    <a:pt x="700" y="978"/>
                    <a:pt x="705" y="967"/>
                  </a:cubicBezTo>
                  <a:cubicBezTo>
                    <a:pt x="694" y="955"/>
                    <a:pt x="674" y="960"/>
                    <a:pt x="663" y="957"/>
                  </a:cubicBezTo>
                  <a:cubicBezTo>
                    <a:pt x="666" y="949"/>
                    <a:pt x="671" y="945"/>
                    <a:pt x="676" y="938"/>
                  </a:cubicBezTo>
                  <a:cubicBezTo>
                    <a:pt x="672" y="919"/>
                    <a:pt x="649" y="915"/>
                    <a:pt x="634" y="918"/>
                  </a:cubicBezTo>
                  <a:cubicBezTo>
                    <a:pt x="655" y="892"/>
                    <a:pt x="700" y="922"/>
                    <a:pt x="682" y="947"/>
                  </a:cubicBezTo>
                  <a:cubicBezTo>
                    <a:pt x="735" y="949"/>
                    <a:pt x="727" y="1026"/>
                    <a:pt x="680" y="1036"/>
                  </a:cubicBezTo>
                  <a:cubicBezTo>
                    <a:pt x="687" y="1077"/>
                    <a:pt x="660" y="1116"/>
                    <a:pt x="620" y="1123"/>
                  </a:cubicBezTo>
                  <a:cubicBezTo>
                    <a:pt x="608" y="1211"/>
                    <a:pt x="650" y="1288"/>
                    <a:pt x="682" y="1360"/>
                  </a:cubicBezTo>
                  <a:cubicBezTo>
                    <a:pt x="692" y="1350"/>
                    <a:pt x="686" y="1338"/>
                    <a:pt x="700" y="1333"/>
                  </a:cubicBezTo>
                  <a:cubicBezTo>
                    <a:pt x="708" y="1333"/>
                    <a:pt x="710" y="1338"/>
                    <a:pt x="715" y="1340"/>
                  </a:cubicBezTo>
                  <a:cubicBezTo>
                    <a:pt x="732" y="1325"/>
                    <a:pt x="732" y="1305"/>
                    <a:pt x="731" y="1280"/>
                  </a:cubicBezTo>
                  <a:cubicBezTo>
                    <a:pt x="737" y="1284"/>
                    <a:pt x="761" y="1289"/>
                    <a:pt x="777" y="1284"/>
                  </a:cubicBezTo>
                  <a:cubicBezTo>
                    <a:pt x="788" y="1270"/>
                    <a:pt x="791" y="1251"/>
                    <a:pt x="785" y="1230"/>
                  </a:cubicBezTo>
                  <a:cubicBezTo>
                    <a:pt x="758" y="1247"/>
                    <a:pt x="716" y="1251"/>
                    <a:pt x="686" y="1234"/>
                  </a:cubicBezTo>
                  <a:cubicBezTo>
                    <a:pt x="684" y="1206"/>
                    <a:pt x="647" y="1202"/>
                    <a:pt x="651" y="1174"/>
                  </a:cubicBezTo>
                  <a:cubicBezTo>
                    <a:pt x="655" y="1142"/>
                    <a:pt x="708" y="1165"/>
                    <a:pt x="725" y="1154"/>
                  </a:cubicBezTo>
                  <a:cubicBezTo>
                    <a:pt x="718" y="1105"/>
                    <a:pt x="775" y="1104"/>
                    <a:pt x="812" y="1100"/>
                  </a:cubicBezTo>
                  <a:cubicBezTo>
                    <a:pt x="811" y="1087"/>
                    <a:pt x="824" y="1065"/>
                    <a:pt x="835" y="1052"/>
                  </a:cubicBezTo>
                  <a:cubicBezTo>
                    <a:pt x="831" y="1025"/>
                    <a:pt x="817" y="1008"/>
                    <a:pt x="794" y="1001"/>
                  </a:cubicBezTo>
                  <a:cubicBezTo>
                    <a:pt x="784" y="1002"/>
                    <a:pt x="783" y="1012"/>
                    <a:pt x="771" y="1011"/>
                  </a:cubicBezTo>
                  <a:cubicBezTo>
                    <a:pt x="781" y="982"/>
                    <a:pt x="779" y="947"/>
                    <a:pt x="756" y="930"/>
                  </a:cubicBezTo>
                  <a:cubicBezTo>
                    <a:pt x="754" y="928"/>
                    <a:pt x="748" y="939"/>
                    <a:pt x="740" y="932"/>
                  </a:cubicBezTo>
                  <a:cubicBezTo>
                    <a:pt x="765" y="901"/>
                    <a:pt x="734" y="874"/>
                    <a:pt x="700" y="879"/>
                  </a:cubicBezTo>
                  <a:cubicBezTo>
                    <a:pt x="712" y="855"/>
                    <a:pt x="729" y="828"/>
                    <a:pt x="715" y="796"/>
                  </a:cubicBezTo>
                  <a:cubicBezTo>
                    <a:pt x="697" y="784"/>
                    <a:pt x="684" y="766"/>
                    <a:pt x="663" y="763"/>
                  </a:cubicBezTo>
                  <a:cubicBezTo>
                    <a:pt x="635" y="759"/>
                    <a:pt x="621" y="787"/>
                    <a:pt x="597" y="790"/>
                  </a:cubicBezTo>
                  <a:cubicBezTo>
                    <a:pt x="604" y="765"/>
                    <a:pt x="593" y="749"/>
                    <a:pt x="576" y="742"/>
                  </a:cubicBezTo>
                  <a:cubicBezTo>
                    <a:pt x="571" y="745"/>
                    <a:pt x="570" y="751"/>
                    <a:pt x="562" y="750"/>
                  </a:cubicBezTo>
                  <a:cubicBezTo>
                    <a:pt x="557" y="737"/>
                    <a:pt x="556" y="719"/>
                    <a:pt x="541" y="711"/>
                  </a:cubicBezTo>
                  <a:cubicBezTo>
                    <a:pt x="528" y="711"/>
                    <a:pt x="526" y="722"/>
                    <a:pt x="510" y="719"/>
                  </a:cubicBezTo>
                  <a:cubicBezTo>
                    <a:pt x="512" y="693"/>
                    <a:pt x="502" y="680"/>
                    <a:pt x="490" y="668"/>
                  </a:cubicBezTo>
                  <a:cubicBezTo>
                    <a:pt x="430" y="659"/>
                    <a:pt x="413" y="716"/>
                    <a:pt x="413" y="761"/>
                  </a:cubicBezTo>
                  <a:close/>
                  <a:moveTo>
                    <a:pt x="1060" y="725"/>
                  </a:moveTo>
                  <a:cubicBezTo>
                    <a:pt x="1107" y="722"/>
                    <a:pt x="1143" y="721"/>
                    <a:pt x="1176" y="721"/>
                  </a:cubicBezTo>
                  <a:cubicBezTo>
                    <a:pt x="1221" y="721"/>
                    <a:pt x="1252" y="715"/>
                    <a:pt x="1284" y="715"/>
                  </a:cubicBezTo>
                  <a:cubicBezTo>
                    <a:pt x="1309" y="715"/>
                    <a:pt x="1332" y="711"/>
                    <a:pt x="1360" y="709"/>
                  </a:cubicBezTo>
                  <a:cubicBezTo>
                    <a:pt x="1368" y="708"/>
                    <a:pt x="1400" y="715"/>
                    <a:pt x="1397" y="699"/>
                  </a:cubicBezTo>
                  <a:cubicBezTo>
                    <a:pt x="1396" y="687"/>
                    <a:pt x="1374" y="690"/>
                    <a:pt x="1360" y="690"/>
                  </a:cubicBezTo>
                  <a:cubicBezTo>
                    <a:pt x="1350" y="691"/>
                    <a:pt x="1324" y="693"/>
                    <a:pt x="1306" y="694"/>
                  </a:cubicBezTo>
                  <a:cubicBezTo>
                    <a:pt x="1217" y="700"/>
                    <a:pt x="1134" y="704"/>
                    <a:pt x="1029" y="703"/>
                  </a:cubicBezTo>
                  <a:cubicBezTo>
                    <a:pt x="1016" y="729"/>
                    <a:pt x="1036" y="727"/>
                    <a:pt x="1060" y="725"/>
                  </a:cubicBezTo>
                  <a:close/>
                  <a:moveTo>
                    <a:pt x="1234" y="802"/>
                  </a:moveTo>
                  <a:cubicBezTo>
                    <a:pt x="1255" y="807"/>
                    <a:pt x="1273" y="807"/>
                    <a:pt x="1288" y="814"/>
                  </a:cubicBezTo>
                  <a:cubicBezTo>
                    <a:pt x="1291" y="807"/>
                    <a:pt x="1297" y="803"/>
                    <a:pt x="1296" y="792"/>
                  </a:cubicBezTo>
                  <a:cubicBezTo>
                    <a:pt x="1272" y="787"/>
                    <a:pt x="1255" y="777"/>
                    <a:pt x="1236" y="767"/>
                  </a:cubicBezTo>
                  <a:cubicBezTo>
                    <a:pt x="1229" y="773"/>
                    <a:pt x="1232" y="792"/>
                    <a:pt x="1234" y="802"/>
                  </a:cubicBezTo>
                  <a:close/>
                  <a:moveTo>
                    <a:pt x="1166" y="785"/>
                  </a:moveTo>
                  <a:cubicBezTo>
                    <a:pt x="1165" y="796"/>
                    <a:pt x="1172" y="799"/>
                    <a:pt x="1170" y="812"/>
                  </a:cubicBezTo>
                  <a:cubicBezTo>
                    <a:pt x="1188" y="811"/>
                    <a:pt x="1209" y="804"/>
                    <a:pt x="1222" y="804"/>
                  </a:cubicBezTo>
                  <a:cubicBezTo>
                    <a:pt x="1219" y="789"/>
                    <a:pt x="1224" y="779"/>
                    <a:pt x="1217" y="769"/>
                  </a:cubicBezTo>
                  <a:cubicBezTo>
                    <a:pt x="1205" y="784"/>
                    <a:pt x="1184" y="778"/>
                    <a:pt x="1166" y="785"/>
                  </a:cubicBezTo>
                  <a:close/>
                  <a:moveTo>
                    <a:pt x="1145" y="823"/>
                  </a:moveTo>
                  <a:cubicBezTo>
                    <a:pt x="1141" y="832"/>
                    <a:pt x="1146" y="838"/>
                    <a:pt x="1143" y="847"/>
                  </a:cubicBezTo>
                  <a:cubicBezTo>
                    <a:pt x="1162" y="846"/>
                    <a:pt x="1175" y="838"/>
                    <a:pt x="1193" y="835"/>
                  </a:cubicBezTo>
                  <a:cubicBezTo>
                    <a:pt x="1194" y="825"/>
                    <a:pt x="1214" y="823"/>
                    <a:pt x="1209" y="814"/>
                  </a:cubicBezTo>
                  <a:cubicBezTo>
                    <a:pt x="1189" y="821"/>
                    <a:pt x="1174" y="823"/>
                    <a:pt x="1145" y="823"/>
                  </a:cubicBezTo>
                  <a:close/>
                  <a:moveTo>
                    <a:pt x="1358" y="858"/>
                  </a:moveTo>
                  <a:cubicBezTo>
                    <a:pt x="1356" y="845"/>
                    <a:pt x="1351" y="836"/>
                    <a:pt x="1342" y="831"/>
                  </a:cubicBezTo>
                  <a:cubicBezTo>
                    <a:pt x="1311" y="841"/>
                    <a:pt x="1286" y="824"/>
                    <a:pt x="1259" y="819"/>
                  </a:cubicBezTo>
                  <a:cubicBezTo>
                    <a:pt x="1285" y="848"/>
                    <a:pt x="1311" y="854"/>
                    <a:pt x="1358" y="858"/>
                  </a:cubicBezTo>
                  <a:close/>
                  <a:moveTo>
                    <a:pt x="690" y="1222"/>
                  </a:moveTo>
                  <a:cubicBezTo>
                    <a:pt x="700" y="1231"/>
                    <a:pt x="720" y="1231"/>
                    <a:pt x="734" y="1236"/>
                  </a:cubicBezTo>
                  <a:cubicBezTo>
                    <a:pt x="766" y="1227"/>
                    <a:pt x="790" y="1213"/>
                    <a:pt x="814" y="1201"/>
                  </a:cubicBezTo>
                  <a:cubicBezTo>
                    <a:pt x="835" y="1185"/>
                    <a:pt x="856" y="1171"/>
                    <a:pt x="876" y="1158"/>
                  </a:cubicBezTo>
                  <a:cubicBezTo>
                    <a:pt x="904" y="1140"/>
                    <a:pt x="927" y="1121"/>
                    <a:pt x="953" y="1104"/>
                  </a:cubicBezTo>
                  <a:cubicBezTo>
                    <a:pt x="988" y="1081"/>
                    <a:pt x="1022" y="1059"/>
                    <a:pt x="1054" y="1034"/>
                  </a:cubicBezTo>
                  <a:cubicBezTo>
                    <a:pt x="1118" y="983"/>
                    <a:pt x="1175" y="924"/>
                    <a:pt x="1232" y="866"/>
                  </a:cubicBezTo>
                  <a:cubicBezTo>
                    <a:pt x="1225" y="857"/>
                    <a:pt x="1227" y="829"/>
                    <a:pt x="1222" y="821"/>
                  </a:cubicBezTo>
                  <a:cubicBezTo>
                    <a:pt x="1058" y="968"/>
                    <a:pt x="894" y="1114"/>
                    <a:pt x="690" y="1222"/>
                  </a:cubicBezTo>
                  <a:close/>
                  <a:moveTo>
                    <a:pt x="1497" y="1027"/>
                  </a:moveTo>
                  <a:cubicBezTo>
                    <a:pt x="1403" y="967"/>
                    <a:pt x="1326" y="890"/>
                    <a:pt x="1240" y="823"/>
                  </a:cubicBezTo>
                  <a:cubicBezTo>
                    <a:pt x="1240" y="820"/>
                    <a:pt x="1238" y="821"/>
                    <a:pt x="1236" y="823"/>
                  </a:cubicBezTo>
                  <a:cubicBezTo>
                    <a:pt x="1234" y="847"/>
                    <a:pt x="1241" y="857"/>
                    <a:pt x="1242" y="874"/>
                  </a:cubicBezTo>
                  <a:cubicBezTo>
                    <a:pt x="1257" y="890"/>
                    <a:pt x="1271" y="905"/>
                    <a:pt x="1286" y="920"/>
                  </a:cubicBezTo>
                  <a:cubicBezTo>
                    <a:pt x="1301" y="935"/>
                    <a:pt x="1320" y="945"/>
                    <a:pt x="1337" y="959"/>
                  </a:cubicBezTo>
                  <a:cubicBezTo>
                    <a:pt x="1347" y="967"/>
                    <a:pt x="1354" y="980"/>
                    <a:pt x="1364" y="988"/>
                  </a:cubicBezTo>
                  <a:cubicBezTo>
                    <a:pt x="1389" y="1008"/>
                    <a:pt x="1416" y="1026"/>
                    <a:pt x="1441" y="1046"/>
                  </a:cubicBezTo>
                  <a:cubicBezTo>
                    <a:pt x="1516" y="1106"/>
                    <a:pt x="1593" y="1167"/>
                    <a:pt x="1685" y="1207"/>
                  </a:cubicBezTo>
                  <a:cubicBezTo>
                    <a:pt x="1697" y="1199"/>
                    <a:pt x="1704" y="1187"/>
                    <a:pt x="1706" y="1168"/>
                  </a:cubicBezTo>
                  <a:cubicBezTo>
                    <a:pt x="1675" y="1146"/>
                    <a:pt x="1644" y="1129"/>
                    <a:pt x="1612" y="1106"/>
                  </a:cubicBezTo>
                  <a:cubicBezTo>
                    <a:pt x="1579" y="1082"/>
                    <a:pt x="1535" y="1048"/>
                    <a:pt x="1497" y="1040"/>
                  </a:cubicBezTo>
                  <a:cubicBezTo>
                    <a:pt x="1497" y="1035"/>
                    <a:pt x="1501" y="1031"/>
                    <a:pt x="1497" y="1027"/>
                  </a:cubicBezTo>
                  <a:close/>
                  <a:moveTo>
                    <a:pt x="1166" y="858"/>
                  </a:moveTo>
                  <a:cubicBezTo>
                    <a:pt x="1166" y="855"/>
                    <a:pt x="1165" y="853"/>
                    <a:pt x="1162" y="854"/>
                  </a:cubicBezTo>
                  <a:cubicBezTo>
                    <a:pt x="1143" y="861"/>
                    <a:pt x="1130" y="859"/>
                    <a:pt x="1102" y="860"/>
                  </a:cubicBezTo>
                  <a:cubicBezTo>
                    <a:pt x="1097" y="872"/>
                    <a:pt x="1089" y="881"/>
                    <a:pt x="1083" y="891"/>
                  </a:cubicBezTo>
                  <a:cubicBezTo>
                    <a:pt x="1111" y="881"/>
                    <a:pt x="1145" y="876"/>
                    <a:pt x="1166" y="858"/>
                  </a:cubicBezTo>
                  <a:close/>
                  <a:moveTo>
                    <a:pt x="1414" y="899"/>
                  </a:moveTo>
                  <a:cubicBezTo>
                    <a:pt x="1411" y="883"/>
                    <a:pt x="1404" y="870"/>
                    <a:pt x="1391" y="864"/>
                  </a:cubicBezTo>
                  <a:cubicBezTo>
                    <a:pt x="1373" y="875"/>
                    <a:pt x="1329" y="872"/>
                    <a:pt x="1306" y="860"/>
                  </a:cubicBezTo>
                  <a:cubicBezTo>
                    <a:pt x="1325" y="890"/>
                    <a:pt x="1366" y="898"/>
                    <a:pt x="1414" y="899"/>
                  </a:cubicBezTo>
                  <a:close/>
                  <a:moveTo>
                    <a:pt x="1230" y="881"/>
                  </a:moveTo>
                  <a:cubicBezTo>
                    <a:pt x="1172" y="949"/>
                    <a:pt x="1100" y="1013"/>
                    <a:pt x="1029" y="1067"/>
                  </a:cubicBezTo>
                  <a:cubicBezTo>
                    <a:pt x="1005" y="1085"/>
                    <a:pt x="976" y="1098"/>
                    <a:pt x="951" y="1116"/>
                  </a:cubicBezTo>
                  <a:cubicBezTo>
                    <a:pt x="899" y="1154"/>
                    <a:pt x="849" y="1196"/>
                    <a:pt x="794" y="1224"/>
                  </a:cubicBezTo>
                  <a:cubicBezTo>
                    <a:pt x="845" y="1410"/>
                    <a:pt x="887" y="1555"/>
                    <a:pt x="913" y="1762"/>
                  </a:cubicBezTo>
                  <a:cubicBezTo>
                    <a:pt x="964" y="1754"/>
                    <a:pt x="1004" y="1730"/>
                    <a:pt x="1060" y="1720"/>
                  </a:cubicBezTo>
                  <a:cubicBezTo>
                    <a:pt x="1058" y="1706"/>
                    <a:pt x="1053" y="1698"/>
                    <a:pt x="1054" y="1689"/>
                  </a:cubicBezTo>
                  <a:cubicBezTo>
                    <a:pt x="1055" y="1683"/>
                    <a:pt x="1061" y="1678"/>
                    <a:pt x="1062" y="1675"/>
                  </a:cubicBezTo>
                  <a:cubicBezTo>
                    <a:pt x="1065" y="1668"/>
                    <a:pt x="1064" y="1655"/>
                    <a:pt x="1067" y="1650"/>
                  </a:cubicBezTo>
                  <a:cubicBezTo>
                    <a:pt x="1074" y="1634"/>
                    <a:pt x="1098" y="1628"/>
                    <a:pt x="1104" y="1613"/>
                  </a:cubicBezTo>
                  <a:cubicBezTo>
                    <a:pt x="1106" y="1606"/>
                    <a:pt x="1103" y="1587"/>
                    <a:pt x="1102" y="1571"/>
                  </a:cubicBezTo>
                  <a:cubicBezTo>
                    <a:pt x="1098" y="1510"/>
                    <a:pt x="1095" y="1434"/>
                    <a:pt x="1085" y="1356"/>
                  </a:cubicBezTo>
                  <a:cubicBezTo>
                    <a:pt x="1082" y="1328"/>
                    <a:pt x="1083" y="1287"/>
                    <a:pt x="1073" y="1263"/>
                  </a:cubicBezTo>
                  <a:cubicBezTo>
                    <a:pt x="1067" y="1251"/>
                    <a:pt x="1053" y="1244"/>
                    <a:pt x="1054" y="1230"/>
                  </a:cubicBezTo>
                  <a:cubicBezTo>
                    <a:pt x="1055" y="1219"/>
                    <a:pt x="1068" y="1207"/>
                    <a:pt x="1081" y="1201"/>
                  </a:cubicBezTo>
                  <a:cubicBezTo>
                    <a:pt x="1121" y="1184"/>
                    <a:pt x="1176" y="1190"/>
                    <a:pt x="1236" y="1187"/>
                  </a:cubicBezTo>
                  <a:cubicBezTo>
                    <a:pt x="1289" y="1184"/>
                    <a:pt x="1362" y="1189"/>
                    <a:pt x="1402" y="1195"/>
                  </a:cubicBezTo>
                  <a:cubicBezTo>
                    <a:pt x="1421" y="1212"/>
                    <a:pt x="1408" y="1242"/>
                    <a:pt x="1387" y="1247"/>
                  </a:cubicBezTo>
                  <a:cubicBezTo>
                    <a:pt x="1391" y="1381"/>
                    <a:pt x="1372" y="1505"/>
                    <a:pt x="1364" y="1619"/>
                  </a:cubicBezTo>
                  <a:cubicBezTo>
                    <a:pt x="1391" y="1633"/>
                    <a:pt x="1410" y="1679"/>
                    <a:pt x="1393" y="1708"/>
                  </a:cubicBezTo>
                  <a:cubicBezTo>
                    <a:pt x="1430" y="1723"/>
                    <a:pt x="1458" y="1746"/>
                    <a:pt x="1499" y="1757"/>
                  </a:cubicBezTo>
                  <a:cubicBezTo>
                    <a:pt x="1500" y="1760"/>
                    <a:pt x="1499" y="1769"/>
                    <a:pt x="1511" y="1766"/>
                  </a:cubicBezTo>
                  <a:cubicBezTo>
                    <a:pt x="1523" y="1708"/>
                    <a:pt x="1526" y="1662"/>
                    <a:pt x="1534" y="1606"/>
                  </a:cubicBezTo>
                  <a:cubicBezTo>
                    <a:pt x="1553" y="1463"/>
                    <a:pt x="1573" y="1307"/>
                    <a:pt x="1590" y="1170"/>
                  </a:cubicBezTo>
                  <a:cubicBezTo>
                    <a:pt x="1462" y="1082"/>
                    <a:pt x="1341" y="986"/>
                    <a:pt x="1230" y="881"/>
                  </a:cubicBezTo>
                  <a:close/>
                  <a:moveTo>
                    <a:pt x="1025" y="912"/>
                  </a:moveTo>
                  <a:cubicBezTo>
                    <a:pt x="1022" y="922"/>
                    <a:pt x="1018" y="932"/>
                    <a:pt x="1017" y="945"/>
                  </a:cubicBezTo>
                  <a:cubicBezTo>
                    <a:pt x="1069" y="948"/>
                    <a:pt x="1102" y="913"/>
                    <a:pt x="1126" y="887"/>
                  </a:cubicBezTo>
                  <a:cubicBezTo>
                    <a:pt x="1096" y="902"/>
                    <a:pt x="1064" y="908"/>
                    <a:pt x="1025" y="912"/>
                  </a:cubicBezTo>
                  <a:close/>
                  <a:moveTo>
                    <a:pt x="1472" y="947"/>
                  </a:moveTo>
                  <a:cubicBezTo>
                    <a:pt x="1474" y="936"/>
                    <a:pt x="1479" y="929"/>
                    <a:pt x="1470" y="916"/>
                  </a:cubicBezTo>
                  <a:cubicBezTo>
                    <a:pt x="1426" y="916"/>
                    <a:pt x="1398" y="904"/>
                    <a:pt x="1360" y="910"/>
                  </a:cubicBezTo>
                  <a:cubicBezTo>
                    <a:pt x="1390" y="930"/>
                    <a:pt x="1431" y="938"/>
                    <a:pt x="1472" y="947"/>
                  </a:cubicBezTo>
                  <a:close/>
                  <a:moveTo>
                    <a:pt x="1553" y="974"/>
                  </a:moveTo>
                  <a:cubicBezTo>
                    <a:pt x="1526" y="945"/>
                    <a:pt x="1440" y="964"/>
                    <a:pt x="1410" y="947"/>
                  </a:cubicBezTo>
                  <a:cubicBezTo>
                    <a:pt x="1443" y="981"/>
                    <a:pt x="1496" y="1006"/>
                    <a:pt x="1553" y="996"/>
                  </a:cubicBezTo>
                  <a:cubicBezTo>
                    <a:pt x="1546" y="996"/>
                    <a:pt x="1551" y="979"/>
                    <a:pt x="1553" y="974"/>
                  </a:cubicBezTo>
                  <a:close/>
                  <a:moveTo>
                    <a:pt x="965" y="967"/>
                  </a:moveTo>
                  <a:cubicBezTo>
                    <a:pt x="966" y="979"/>
                    <a:pt x="965" y="988"/>
                    <a:pt x="967" y="994"/>
                  </a:cubicBezTo>
                  <a:cubicBezTo>
                    <a:pt x="1002" y="985"/>
                    <a:pt x="1048" y="976"/>
                    <a:pt x="1056" y="947"/>
                  </a:cubicBezTo>
                  <a:cubicBezTo>
                    <a:pt x="1034" y="961"/>
                    <a:pt x="988" y="960"/>
                    <a:pt x="965" y="967"/>
                  </a:cubicBezTo>
                  <a:close/>
                  <a:moveTo>
                    <a:pt x="957" y="1034"/>
                  </a:moveTo>
                  <a:cubicBezTo>
                    <a:pt x="968" y="1023"/>
                    <a:pt x="984" y="1017"/>
                    <a:pt x="992" y="1003"/>
                  </a:cubicBezTo>
                  <a:cubicBezTo>
                    <a:pt x="997" y="1001"/>
                    <a:pt x="1013" y="993"/>
                    <a:pt x="1004" y="992"/>
                  </a:cubicBezTo>
                  <a:cubicBezTo>
                    <a:pt x="981" y="1003"/>
                    <a:pt x="944" y="1010"/>
                    <a:pt x="913" y="1007"/>
                  </a:cubicBezTo>
                  <a:cubicBezTo>
                    <a:pt x="912" y="1017"/>
                    <a:pt x="904" y="1020"/>
                    <a:pt x="905" y="1034"/>
                  </a:cubicBezTo>
                  <a:cubicBezTo>
                    <a:pt x="920" y="1046"/>
                    <a:pt x="936" y="1026"/>
                    <a:pt x="957" y="1034"/>
                  </a:cubicBezTo>
                  <a:close/>
                  <a:moveTo>
                    <a:pt x="1617" y="1052"/>
                  </a:moveTo>
                  <a:cubicBezTo>
                    <a:pt x="1620" y="981"/>
                    <a:pt x="1531" y="1026"/>
                    <a:pt x="1484" y="1003"/>
                  </a:cubicBezTo>
                  <a:cubicBezTo>
                    <a:pt x="1514" y="1038"/>
                    <a:pt x="1563" y="1043"/>
                    <a:pt x="1617" y="1052"/>
                  </a:cubicBezTo>
                  <a:close/>
                  <a:moveTo>
                    <a:pt x="835" y="1067"/>
                  </a:moveTo>
                  <a:cubicBezTo>
                    <a:pt x="832" y="1079"/>
                    <a:pt x="826" y="1087"/>
                    <a:pt x="822" y="1098"/>
                  </a:cubicBezTo>
                  <a:cubicBezTo>
                    <a:pt x="850" y="1100"/>
                    <a:pt x="869" y="1082"/>
                    <a:pt x="897" y="1079"/>
                  </a:cubicBezTo>
                  <a:cubicBezTo>
                    <a:pt x="902" y="1068"/>
                    <a:pt x="913" y="1063"/>
                    <a:pt x="926" y="1058"/>
                  </a:cubicBezTo>
                  <a:cubicBezTo>
                    <a:pt x="924" y="1050"/>
                    <a:pt x="944" y="1046"/>
                    <a:pt x="934" y="1044"/>
                  </a:cubicBezTo>
                  <a:cubicBezTo>
                    <a:pt x="905" y="1055"/>
                    <a:pt x="864" y="1063"/>
                    <a:pt x="835" y="1067"/>
                  </a:cubicBezTo>
                  <a:close/>
                  <a:moveTo>
                    <a:pt x="1579" y="1071"/>
                  </a:moveTo>
                  <a:cubicBezTo>
                    <a:pt x="1613" y="1077"/>
                    <a:pt x="1642" y="1096"/>
                    <a:pt x="1677" y="1098"/>
                  </a:cubicBezTo>
                  <a:cubicBezTo>
                    <a:pt x="1679" y="1086"/>
                    <a:pt x="1675" y="1069"/>
                    <a:pt x="1664" y="1065"/>
                  </a:cubicBezTo>
                  <a:cubicBezTo>
                    <a:pt x="1662" y="1064"/>
                    <a:pt x="1651" y="1067"/>
                    <a:pt x="1648" y="1067"/>
                  </a:cubicBezTo>
                  <a:cubicBezTo>
                    <a:pt x="1619" y="1065"/>
                    <a:pt x="1575" y="1053"/>
                    <a:pt x="1559" y="1056"/>
                  </a:cubicBezTo>
                  <a:cubicBezTo>
                    <a:pt x="1567" y="1060"/>
                    <a:pt x="1574" y="1064"/>
                    <a:pt x="1579" y="1071"/>
                  </a:cubicBezTo>
                  <a:close/>
                  <a:moveTo>
                    <a:pt x="539" y="1143"/>
                  </a:moveTo>
                  <a:cubicBezTo>
                    <a:pt x="554" y="1166"/>
                    <a:pt x="561" y="1223"/>
                    <a:pt x="591" y="1230"/>
                  </a:cubicBezTo>
                  <a:cubicBezTo>
                    <a:pt x="586" y="1198"/>
                    <a:pt x="574" y="1164"/>
                    <a:pt x="583" y="1123"/>
                  </a:cubicBezTo>
                  <a:cubicBezTo>
                    <a:pt x="557" y="1121"/>
                    <a:pt x="544" y="1107"/>
                    <a:pt x="531" y="1094"/>
                  </a:cubicBezTo>
                  <a:cubicBezTo>
                    <a:pt x="536" y="1110"/>
                    <a:pt x="548" y="1125"/>
                    <a:pt x="539" y="1143"/>
                  </a:cubicBezTo>
                  <a:close/>
                  <a:moveTo>
                    <a:pt x="744" y="1123"/>
                  </a:moveTo>
                  <a:cubicBezTo>
                    <a:pt x="740" y="1132"/>
                    <a:pt x="734" y="1140"/>
                    <a:pt x="736" y="1156"/>
                  </a:cubicBezTo>
                  <a:cubicBezTo>
                    <a:pt x="790" y="1148"/>
                    <a:pt x="838" y="1128"/>
                    <a:pt x="868" y="1096"/>
                  </a:cubicBezTo>
                  <a:cubicBezTo>
                    <a:pt x="831" y="1112"/>
                    <a:pt x="782" y="1111"/>
                    <a:pt x="744" y="1123"/>
                  </a:cubicBezTo>
                  <a:close/>
                  <a:moveTo>
                    <a:pt x="1706" y="1151"/>
                  </a:moveTo>
                  <a:cubicBezTo>
                    <a:pt x="1714" y="1140"/>
                    <a:pt x="1724" y="1133"/>
                    <a:pt x="1716" y="1118"/>
                  </a:cubicBezTo>
                  <a:cubicBezTo>
                    <a:pt x="1681" y="1121"/>
                    <a:pt x="1646" y="1099"/>
                    <a:pt x="1619" y="1098"/>
                  </a:cubicBezTo>
                  <a:cubicBezTo>
                    <a:pt x="1648" y="1115"/>
                    <a:pt x="1676" y="1134"/>
                    <a:pt x="1706" y="1151"/>
                  </a:cubicBezTo>
                  <a:close/>
                  <a:moveTo>
                    <a:pt x="591" y="1123"/>
                  </a:moveTo>
                  <a:cubicBezTo>
                    <a:pt x="581" y="1150"/>
                    <a:pt x="596" y="1188"/>
                    <a:pt x="601" y="1214"/>
                  </a:cubicBezTo>
                  <a:cubicBezTo>
                    <a:pt x="609" y="1253"/>
                    <a:pt x="574" y="1242"/>
                    <a:pt x="562" y="1222"/>
                  </a:cubicBezTo>
                  <a:cubicBezTo>
                    <a:pt x="549" y="1201"/>
                    <a:pt x="542" y="1171"/>
                    <a:pt x="531" y="1151"/>
                  </a:cubicBezTo>
                  <a:cubicBezTo>
                    <a:pt x="523" y="1153"/>
                    <a:pt x="517" y="1157"/>
                    <a:pt x="510" y="1160"/>
                  </a:cubicBezTo>
                  <a:cubicBezTo>
                    <a:pt x="529" y="1197"/>
                    <a:pt x="554" y="1228"/>
                    <a:pt x="574" y="1263"/>
                  </a:cubicBezTo>
                  <a:cubicBezTo>
                    <a:pt x="600" y="1276"/>
                    <a:pt x="645" y="1355"/>
                    <a:pt x="609" y="1375"/>
                  </a:cubicBezTo>
                  <a:cubicBezTo>
                    <a:pt x="552" y="1367"/>
                    <a:pt x="523" y="1313"/>
                    <a:pt x="477" y="1286"/>
                  </a:cubicBezTo>
                  <a:cubicBezTo>
                    <a:pt x="477" y="1294"/>
                    <a:pt x="471" y="1296"/>
                    <a:pt x="469" y="1302"/>
                  </a:cubicBezTo>
                  <a:cubicBezTo>
                    <a:pt x="484" y="1320"/>
                    <a:pt x="519" y="1333"/>
                    <a:pt x="514" y="1356"/>
                  </a:cubicBezTo>
                  <a:cubicBezTo>
                    <a:pt x="508" y="1386"/>
                    <a:pt x="467" y="1359"/>
                    <a:pt x="438" y="1367"/>
                  </a:cubicBezTo>
                  <a:cubicBezTo>
                    <a:pt x="445" y="1376"/>
                    <a:pt x="456" y="1382"/>
                    <a:pt x="459" y="1396"/>
                  </a:cubicBezTo>
                  <a:cubicBezTo>
                    <a:pt x="520" y="1382"/>
                    <a:pt x="568" y="1386"/>
                    <a:pt x="603" y="1424"/>
                  </a:cubicBezTo>
                  <a:cubicBezTo>
                    <a:pt x="633" y="1467"/>
                    <a:pt x="656" y="1527"/>
                    <a:pt x="667" y="1575"/>
                  </a:cubicBezTo>
                  <a:cubicBezTo>
                    <a:pt x="690" y="1597"/>
                    <a:pt x="694" y="1629"/>
                    <a:pt x="725" y="1644"/>
                  </a:cubicBezTo>
                  <a:cubicBezTo>
                    <a:pt x="713" y="1602"/>
                    <a:pt x="704" y="1551"/>
                    <a:pt x="694" y="1505"/>
                  </a:cubicBezTo>
                  <a:cubicBezTo>
                    <a:pt x="676" y="1511"/>
                    <a:pt x="648" y="1489"/>
                    <a:pt x="665" y="1472"/>
                  </a:cubicBezTo>
                  <a:cubicBezTo>
                    <a:pt x="652" y="1470"/>
                    <a:pt x="647" y="1460"/>
                    <a:pt x="645" y="1447"/>
                  </a:cubicBezTo>
                  <a:cubicBezTo>
                    <a:pt x="651" y="1442"/>
                    <a:pt x="661" y="1440"/>
                    <a:pt x="672" y="1439"/>
                  </a:cubicBezTo>
                  <a:cubicBezTo>
                    <a:pt x="670" y="1428"/>
                    <a:pt x="674" y="1424"/>
                    <a:pt x="674" y="1414"/>
                  </a:cubicBezTo>
                  <a:cubicBezTo>
                    <a:pt x="678" y="1411"/>
                    <a:pt x="689" y="1414"/>
                    <a:pt x="692" y="1410"/>
                  </a:cubicBezTo>
                  <a:cubicBezTo>
                    <a:pt x="678" y="1403"/>
                    <a:pt x="679" y="1391"/>
                    <a:pt x="676" y="1373"/>
                  </a:cubicBezTo>
                  <a:cubicBezTo>
                    <a:pt x="639" y="1299"/>
                    <a:pt x="601" y="1209"/>
                    <a:pt x="607" y="1116"/>
                  </a:cubicBezTo>
                  <a:cubicBezTo>
                    <a:pt x="598" y="1114"/>
                    <a:pt x="601" y="1125"/>
                    <a:pt x="591" y="1123"/>
                  </a:cubicBezTo>
                  <a:close/>
                  <a:moveTo>
                    <a:pt x="663" y="1172"/>
                  </a:moveTo>
                  <a:cubicBezTo>
                    <a:pt x="665" y="1191"/>
                    <a:pt x="675" y="1200"/>
                    <a:pt x="688" y="1207"/>
                  </a:cubicBezTo>
                  <a:cubicBezTo>
                    <a:pt x="723" y="1192"/>
                    <a:pt x="755" y="1174"/>
                    <a:pt x="785" y="1154"/>
                  </a:cubicBezTo>
                  <a:cubicBezTo>
                    <a:pt x="742" y="1170"/>
                    <a:pt x="706" y="1162"/>
                    <a:pt x="663" y="1172"/>
                  </a:cubicBezTo>
                  <a:close/>
                  <a:moveTo>
                    <a:pt x="1259" y="1197"/>
                  </a:moveTo>
                  <a:cubicBezTo>
                    <a:pt x="1215" y="1199"/>
                    <a:pt x="1146" y="1200"/>
                    <a:pt x="1106" y="1209"/>
                  </a:cubicBezTo>
                  <a:cubicBezTo>
                    <a:pt x="1089" y="1213"/>
                    <a:pt x="1062" y="1217"/>
                    <a:pt x="1069" y="1240"/>
                  </a:cubicBezTo>
                  <a:cubicBezTo>
                    <a:pt x="1093" y="1227"/>
                    <a:pt x="1130" y="1224"/>
                    <a:pt x="1172" y="1222"/>
                  </a:cubicBezTo>
                  <a:cubicBezTo>
                    <a:pt x="1252" y="1218"/>
                    <a:pt x="1323" y="1225"/>
                    <a:pt x="1397" y="1228"/>
                  </a:cubicBezTo>
                  <a:cubicBezTo>
                    <a:pt x="1403" y="1221"/>
                    <a:pt x="1396" y="1212"/>
                    <a:pt x="1397" y="1203"/>
                  </a:cubicBezTo>
                  <a:cubicBezTo>
                    <a:pt x="1351" y="1203"/>
                    <a:pt x="1301" y="1195"/>
                    <a:pt x="1259" y="1197"/>
                  </a:cubicBezTo>
                  <a:close/>
                  <a:moveTo>
                    <a:pt x="1085" y="1255"/>
                  </a:moveTo>
                  <a:cubicBezTo>
                    <a:pt x="1103" y="1364"/>
                    <a:pt x="1107" y="1504"/>
                    <a:pt x="1116" y="1611"/>
                  </a:cubicBezTo>
                  <a:cubicBezTo>
                    <a:pt x="1145" y="1611"/>
                    <a:pt x="1196" y="1605"/>
                    <a:pt x="1232" y="1606"/>
                  </a:cubicBezTo>
                  <a:cubicBezTo>
                    <a:pt x="1225" y="1483"/>
                    <a:pt x="1231" y="1341"/>
                    <a:pt x="1228" y="1234"/>
                  </a:cubicBezTo>
                  <a:cubicBezTo>
                    <a:pt x="1175" y="1238"/>
                    <a:pt x="1114" y="1227"/>
                    <a:pt x="1085" y="1255"/>
                  </a:cubicBezTo>
                  <a:close/>
                  <a:moveTo>
                    <a:pt x="1240" y="1234"/>
                  </a:moveTo>
                  <a:cubicBezTo>
                    <a:pt x="1241" y="1366"/>
                    <a:pt x="1239" y="1487"/>
                    <a:pt x="1242" y="1606"/>
                  </a:cubicBezTo>
                  <a:cubicBezTo>
                    <a:pt x="1283" y="1611"/>
                    <a:pt x="1312" y="1602"/>
                    <a:pt x="1352" y="1613"/>
                  </a:cubicBezTo>
                  <a:cubicBezTo>
                    <a:pt x="1361" y="1561"/>
                    <a:pt x="1354" y="1495"/>
                    <a:pt x="1371" y="1439"/>
                  </a:cubicBezTo>
                  <a:cubicBezTo>
                    <a:pt x="1369" y="1376"/>
                    <a:pt x="1376" y="1292"/>
                    <a:pt x="1373" y="1240"/>
                  </a:cubicBezTo>
                  <a:cubicBezTo>
                    <a:pt x="1328" y="1237"/>
                    <a:pt x="1285" y="1233"/>
                    <a:pt x="1240" y="1234"/>
                  </a:cubicBezTo>
                  <a:close/>
                  <a:moveTo>
                    <a:pt x="1592" y="1251"/>
                  </a:moveTo>
                  <a:cubicBezTo>
                    <a:pt x="1601" y="1252"/>
                    <a:pt x="1611" y="1262"/>
                    <a:pt x="1621" y="1257"/>
                  </a:cubicBezTo>
                  <a:cubicBezTo>
                    <a:pt x="1623" y="1241"/>
                    <a:pt x="1599" y="1241"/>
                    <a:pt x="1592" y="1242"/>
                  </a:cubicBezTo>
                  <a:cubicBezTo>
                    <a:pt x="1597" y="1243"/>
                    <a:pt x="1589" y="1246"/>
                    <a:pt x="1592" y="1251"/>
                  </a:cubicBezTo>
                  <a:close/>
                  <a:moveTo>
                    <a:pt x="1588" y="1294"/>
                  </a:moveTo>
                  <a:cubicBezTo>
                    <a:pt x="1609" y="1319"/>
                    <a:pt x="1637" y="1335"/>
                    <a:pt x="1658" y="1356"/>
                  </a:cubicBezTo>
                  <a:cubicBezTo>
                    <a:pt x="1684" y="1382"/>
                    <a:pt x="1709" y="1413"/>
                    <a:pt x="1747" y="1429"/>
                  </a:cubicBezTo>
                  <a:cubicBezTo>
                    <a:pt x="1752" y="1423"/>
                    <a:pt x="1754" y="1415"/>
                    <a:pt x="1759" y="1410"/>
                  </a:cubicBezTo>
                  <a:cubicBezTo>
                    <a:pt x="1700" y="1365"/>
                    <a:pt x="1635" y="1315"/>
                    <a:pt x="1590" y="1263"/>
                  </a:cubicBezTo>
                  <a:cubicBezTo>
                    <a:pt x="1591" y="1276"/>
                    <a:pt x="1583" y="1285"/>
                    <a:pt x="1588" y="1294"/>
                  </a:cubicBezTo>
                  <a:close/>
                  <a:moveTo>
                    <a:pt x="1658" y="1298"/>
                  </a:moveTo>
                  <a:cubicBezTo>
                    <a:pt x="1660" y="1294"/>
                    <a:pt x="1661" y="1291"/>
                    <a:pt x="1662" y="1286"/>
                  </a:cubicBezTo>
                  <a:cubicBezTo>
                    <a:pt x="1643" y="1285"/>
                    <a:pt x="1631" y="1277"/>
                    <a:pt x="1617" y="1271"/>
                  </a:cubicBezTo>
                  <a:cubicBezTo>
                    <a:pt x="1625" y="1286"/>
                    <a:pt x="1637" y="1296"/>
                    <a:pt x="1658" y="1298"/>
                  </a:cubicBezTo>
                  <a:close/>
                  <a:moveTo>
                    <a:pt x="742" y="1294"/>
                  </a:moveTo>
                  <a:cubicBezTo>
                    <a:pt x="747" y="1322"/>
                    <a:pt x="731" y="1354"/>
                    <a:pt x="703" y="1348"/>
                  </a:cubicBezTo>
                  <a:cubicBezTo>
                    <a:pt x="699" y="1358"/>
                    <a:pt x="695" y="1367"/>
                    <a:pt x="684" y="1369"/>
                  </a:cubicBezTo>
                  <a:cubicBezTo>
                    <a:pt x="684" y="1385"/>
                    <a:pt x="699" y="1395"/>
                    <a:pt x="694" y="1410"/>
                  </a:cubicBezTo>
                  <a:cubicBezTo>
                    <a:pt x="704" y="1411"/>
                    <a:pt x="711" y="1408"/>
                    <a:pt x="717" y="1406"/>
                  </a:cubicBezTo>
                  <a:cubicBezTo>
                    <a:pt x="715" y="1399"/>
                    <a:pt x="711" y="1394"/>
                    <a:pt x="713" y="1383"/>
                  </a:cubicBezTo>
                  <a:cubicBezTo>
                    <a:pt x="720" y="1375"/>
                    <a:pt x="750" y="1381"/>
                    <a:pt x="752" y="1375"/>
                  </a:cubicBezTo>
                  <a:cubicBezTo>
                    <a:pt x="719" y="1371"/>
                    <a:pt x="746" y="1329"/>
                    <a:pt x="769" y="1344"/>
                  </a:cubicBezTo>
                  <a:cubicBezTo>
                    <a:pt x="763" y="1321"/>
                    <a:pt x="782" y="1310"/>
                    <a:pt x="804" y="1309"/>
                  </a:cubicBezTo>
                  <a:cubicBezTo>
                    <a:pt x="803" y="1296"/>
                    <a:pt x="796" y="1287"/>
                    <a:pt x="794" y="1276"/>
                  </a:cubicBezTo>
                  <a:cubicBezTo>
                    <a:pt x="788" y="1293"/>
                    <a:pt x="765" y="1301"/>
                    <a:pt x="742" y="1294"/>
                  </a:cubicBezTo>
                  <a:close/>
                  <a:moveTo>
                    <a:pt x="448" y="1354"/>
                  </a:moveTo>
                  <a:cubicBezTo>
                    <a:pt x="467" y="1359"/>
                    <a:pt x="484" y="1361"/>
                    <a:pt x="502" y="1358"/>
                  </a:cubicBezTo>
                  <a:cubicBezTo>
                    <a:pt x="503" y="1344"/>
                    <a:pt x="491" y="1334"/>
                    <a:pt x="483" y="1327"/>
                  </a:cubicBezTo>
                  <a:cubicBezTo>
                    <a:pt x="475" y="1320"/>
                    <a:pt x="466" y="1310"/>
                    <a:pt x="454" y="1307"/>
                  </a:cubicBezTo>
                  <a:cubicBezTo>
                    <a:pt x="453" y="1307"/>
                    <a:pt x="450" y="1307"/>
                    <a:pt x="450" y="1309"/>
                  </a:cubicBezTo>
                  <a:cubicBezTo>
                    <a:pt x="461" y="1320"/>
                    <a:pt x="456" y="1344"/>
                    <a:pt x="448" y="1354"/>
                  </a:cubicBezTo>
                  <a:close/>
                  <a:moveTo>
                    <a:pt x="1648" y="1710"/>
                  </a:moveTo>
                  <a:cubicBezTo>
                    <a:pt x="1649" y="1704"/>
                    <a:pt x="1658" y="1691"/>
                    <a:pt x="1658" y="1691"/>
                  </a:cubicBezTo>
                  <a:cubicBezTo>
                    <a:pt x="1672" y="1610"/>
                    <a:pt x="1713" y="1524"/>
                    <a:pt x="1728" y="1437"/>
                  </a:cubicBezTo>
                  <a:cubicBezTo>
                    <a:pt x="1675" y="1398"/>
                    <a:pt x="1634" y="1348"/>
                    <a:pt x="1584" y="1307"/>
                  </a:cubicBezTo>
                  <a:cubicBezTo>
                    <a:pt x="1571" y="1451"/>
                    <a:pt x="1550" y="1591"/>
                    <a:pt x="1528" y="1747"/>
                  </a:cubicBezTo>
                  <a:cubicBezTo>
                    <a:pt x="1563" y="1756"/>
                    <a:pt x="1590" y="1774"/>
                    <a:pt x="1623" y="1786"/>
                  </a:cubicBezTo>
                  <a:cubicBezTo>
                    <a:pt x="1643" y="1769"/>
                    <a:pt x="1641" y="1738"/>
                    <a:pt x="1648" y="1710"/>
                  </a:cubicBezTo>
                  <a:close/>
                  <a:moveTo>
                    <a:pt x="1695" y="1327"/>
                  </a:moveTo>
                  <a:cubicBezTo>
                    <a:pt x="1692" y="1321"/>
                    <a:pt x="1696" y="1319"/>
                    <a:pt x="1693" y="1315"/>
                  </a:cubicBezTo>
                  <a:cubicBezTo>
                    <a:pt x="1682" y="1317"/>
                    <a:pt x="1666" y="1310"/>
                    <a:pt x="1656" y="1313"/>
                  </a:cubicBezTo>
                  <a:cubicBezTo>
                    <a:pt x="1668" y="1319"/>
                    <a:pt x="1681" y="1323"/>
                    <a:pt x="1695" y="1327"/>
                  </a:cubicBezTo>
                  <a:close/>
                  <a:moveTo>
                    <a:pt x="779" y="1329"/>
                  </a:moveTo>
                  <a:cubicBezTo>
                    <a:pt x="782" y="1331"/>
                    <a:pt x="782" y="1336"/>
                    <a:pt x="783" y="1340"/>
                  </a:cubicBezTo>
                  <a:cubicBezTo>
                    <a:pt x="795" y="1341"/>
                    <a:pt x="793" y="1329"/>
                    <a:pt x="806" y="1331"/>
                  </a:cubicBezTo>
                  <a:cubicBezTo>
                    <a:pt x="806" y="1334"/>
                    <a:pt x="805" y="1336"/>
                    <a:pt x="804" y="1338"/>
                  </a:cubicBezTo>
                  <a:cubicBezTo>
                    <a:pt x="827" y="1318"/>
                    <a:pt x="791" y="1314"/>
                    <a:pt x="779" y="1329"/>
                  </a:cubicBezTo>
                  <a:close/>
                  <a:moveTo>
                    <a:pt x="1734" y="1358"/>
                  </a:moveTo>
                  <a:cubicBezTo>
                    <a:pt x="1734" y="1352"/>
                    <a:pt x="1736" y="1343"/>
                    <a:pt x="1732" y="1340"/>
                  </a:cubicBezTo>
                  <a:cubicBezTo>
                    <a:pt x="1714" y="1338"/>
                    <a:pt x="1710" y="1344"/>
                    <a:pt x="1695" y="1340"/>
                  </a:cubicBezTo>
                  <a:cubicBezTo>
                    <a:pt x="1704" y="1354"/>
                    <a:pt x="1719" y="1354"/>
                    <a:pt x="1734" y="1358"/>
                  </a:cubicBezTo>
                  <a:close/>
                  <a:moveTo>
                    <a:pt x="674" y="1487"/>
                  </a:moveTo>
                  <a:cubicBezTo>
                    <a:pt x="681" y="1496"/>
                    <a:pt x="693" y="1488"/>
                    <a:pt x="700" y="1484"/>
                  </a:cubicBezTo>
                  <a:cubicBezTo>
                    <a:pt x="756" y="1460"/>
                    <a:pt x="791" y="1412"/>
                    <a:pt x="822" y="1369"/>
                  </a:cubicBezTo>
                  <a:cubicBezTo>
                    <a:pt x="815" y="1362"/>
                    <a:pt x="824" y="1349"/>
                    <a:pt x="812" y="1344"/>
                  </a:cubicBezTo>
                  <a:cubicBezTo>
                    <a:pt x="778" y="1403"/>
                    <a:pt x="721" y="1440"/>
                    <a:pt x="674" y="1487"/>
                  </a:cubicBezTo>
                  <a:close/>
                  <a:moveTo>
                    <a:pt x="750" y="1354"/>
                  </a:moveTo>
                  <a:cubicBezTo>
                    <a:pt x="749" y="1364"/>
                    <a:pt x="757" y="1365"/>
                    <a:pt x="756" y="1375"/>
                  </a:cubicBezTo>
                  <a:cubicBezTo>
                    <a:pt x="769" y="1368"/>
                    <a:pt x="791" y="1360"/>
                    <a:pt x="791" y="1348"/>
                  </a:cubicBezTo>
                  <a:cubicBezTo>
                    <a:pt x="779" y="1356"/>
                    <a:pt x="766" y="1353"/>
                    <a:pt x="750" y="1354"/>
                  </a:cubicBezTo>
                  <a:close/>
                  <a:moveTo>
                    <a:pt x="1763" y="1391"/>
                  </a:moveTo>
                  <a:cubicBezTo>
                    <a:pt x="1765" y="1386"/>
                    <a:pt x="1766" y="1380"/>
                    <a:pt x="1765" y="1373"/>
                  </a:cubicBezTo>
                  <a:cubicBezTo>
                    <a:pt x="1751" y="1377"/>
                    <a:pt x="1739" y="1368"/>
                    <a:pt x="1728" y="1371"/>
                  </a:cubicBezTo>
                  <a:cubicBezTo>
                    <a:pt x="1740" y="1377"/>
                    <a:pt x="1747" y="1389"/>
                    <a:pt x="1763" y="1391"/>
                  </a:cubicBezTo>
                  <a:close/>
                  <a:moveTo>
                    <a:pt x="725" y="1389"/>
                  </a:moveTo>
                  <a:cubicBezTo>
                    <a:pt x="725" y="1397"/>
                    <a:pt x="726" y="1403"/>
                    <a:pt x="729" y="1406"/>
                  </a:cubicBezTo>
                  <a:cubicBezTo>
                    <a:pt x="735" y="1402"/>
                    <a:pt x="746" y="1395"/>
                    <a:pt x="754" y="1400"/>
                  </a:cubicBezTo>
                  <a:cubicBezTo>
                    <a:pt x="755" y="1393"/>
                    <a:pt x="770" y="1383"/>
                    <a:pt x="765" y="1383"/>
                  </a:cubicBezTo>
                  <a:cubicBezTo>
                    <a:pt x="751" y="1387"/>
                    <a:pt x="744" y="1389"/>
                    <a:pt x="725" y="1389"/>
                  </a:cubicBezTo>
                  <a:close/>
                  <a:moveTo>
                    <a:pt x="798" y="1418"/>
                  </a:moveTo>
                  <a:cubicBezTo>
                    <a:pt x="789" y="1429"/>
                    <a:pt x="783" y="1441"/>
                    <a:pt x="775" y="1449"/>
                  </a:cubicBezTo>
                  <a:cubicBezTo>
                    <a:pt x="754" y="1470"/>
                    <a:pt x="729" y="1481"/>
                    <a:pt x="707" y="1499"/>
                  </a:cubicBezTo>
                  <a:cubicBezTo>
                    <a:pt x="710" y="1532"/>
                    <a:pt x="721" y="1564"/>
                    <a:pt x="727" y="1596"/>
                  </a:cubicBezTo>
                  <a:cubicBezTo>
                    <a:pt x="742" y="1664"/>
                    <a:pt x="760" y="1732"/>
                    <a:pt x="787" y="1776"/>
                  </a:cubicBezTo>
                  <a:cubicBezTo>
                    <a:pt x="823" y="1753"/>
                    <a:pt x="862" y="1733"/>
                    <a:pt x="893" y="1706"/>
                  </a:cubicBezTo>
                  <a:cubicBezTo>
                    <a:pt x="879" y="1589"/>
                    <a:pt x="849" y="1473"/>
                    <a:pt x="825" y="1383"/>
                  </a:cubicBezTo>
                  <a:cubicBezTo>
                    <a:pt x="819" y="1397"/>
                    <a:pt x="808" y="1406"/>
                    <a:pt x="798" y="1418"/>
                  </a:cubicBezTo>
                  <a:close/>
                  <a:moveTo>
                    <a:pt x="682" y="1424"/>
                  </a:moveTo>
                  <a:cubicBezTo>
                    <a:pt x="682" y="1430"/>
                    <a:pt x="682" y="1434"/>
                    <a:pt x="684" y="1437"/>
                  </a:cubicBezTo>
                  <a:cubicBezTo>
                    <a:pt x="702" y="1432"/>
                    <a:pt x="740" y="1425"/>
                    <a:pt x="736" y="1412"/>
                  </a:cubicBezTo>
                  <a:cubicBezTo>
                    <a:pt x="718" y="1420"/>
                    <a:pt x="699" y="1420"/>
                    <a:pt x="682" y="1424"/>
                  </a:cubicBezTo>
                  <a:close/>
                  <a:moveTo>
                    <a:pt x="659" y="1455"/>
                  </a:moveTo>
                  <a:cubicBezTo>
                    <a:pt x="663" y="1461"/>
                    <a:pt x="668" y="1465"/>
                    <a:pt x="676" y="1466"/>
                  </a:cubicBezTo>
                  <a:cubicBezTo>
                    <a:pt x="679" y="1457"/>
                    <a:pt x="698" y="1452"/>
                    <a:pt x="696" y="1445"/>
                  </a:cubicBezTo>
                  <a:cubicBezTo>
                    <a:pt x="688" y="1450"/>
                    <a:pt x="667" y="1446"/>
                    <a:pt x="659" y="1455"/>
                  </a:cubicBezTo>
                  <a:close/>
                  <a:moveTo>
                    <a:pt x="581" y="1588"/>
                  </a:moveTo>
                  <a:cubicBezTo>
                    <a:pt x="591" y="1586"/>
                    <a:pt x="597" y="1590"/>
                    <a:pt x="603" y="1588"/>
                  </a:cubicBezTo>
                  <a:cubicBezTo>
                    <a:pt x="608" y="1578"/>
                    <a:pt x="609" y="1576"/>
                    <a:pt x="609" y="1565"/>
                  </a:cubicBezTo>
                  <a:cubicBezTo>
                    <a:pt x="599" y="1563"/>
                    <a:pt x="594" y="1556"/>
                    <a:pt x="583" y="1555"/>
                  </a:cubicBezTo>
                  <a:cubicBezTo>
                    <a:pt x="581" y="1565"/>
                    <a:pt x="580" y="1575"/>
                    <a:pt x="581" y="1588"/>
                  </a:cubicBezTo>
                  <a:close/>
                  <a:moveTo>
                    <a:pt x="578" y="1596"/>
                  </a:moveTo>
                  <a:cubicBezTo>
                    <a:pt x="577" y="1620"/>
                    <a:pt x="579" y="1630"/>
                    <a:pt x="576" y="1648"/>
                  </a:cubicBezTo>
                  <a:cubicBezTo>
                    <a:pt x="596" y="1657"/>
                    <a:pt x="622" y="1659"/>
                    <a:pt x="630" y="1637"/>
                  </a:cubicBezTo>
                  <a:cubicBezTo>
                    <a:pt x="629" y="1626"/>
                    <a:pt x="622" y="1620"/>
                    <a:pt x="632" y="1613"/>
                  </a:cubicBezTo>
                  <a:cubicBezTo>
                    <a:pt x="640" y="1616"/>
                    <a:pt x="648" y="1619"/>
                    <a:pt x="657" y="1621"/>
                  </a:cubicBezTo>
                  <a:cubicBezTo>
                    <a:pt x="663" y="1617"/>
                    <a:pt x="668" y="1611"/>
                    <a:pt x="669" y="1602"/>
                  </a:cubicBezTo>
                  <a:cubicBezTo>
                    <a:pt x="656" y="1589"/>
                    <a:pt x="637" y="1572"/>
                    <a:pt x="616" y="1573"/>
                  </a:cubicBezTo>
                  <a:cubicBezTo>
                    <a:pt x="622" y="1595"/>
                    <a:pt x="599" y="1605"/>
                    <a:pt x="578" y="1596"/>
                  </a:cubicBezTo>
                  <a:close/>
                  <a:moveTo>
                    <a:pt x="647" y="1631"/>
                  </a:moveTo>
                  <a:cubicBezTo>
                    <a:pt x="664" y="1653"/>
                    <a:pt x="673" y="1683"/>
                    <a:pt x="696" y="1700"/>
                  </a:cubicBezTo>
                  <a:cubicBezTo>
                    <a:pt x="680" y="1686"/>
                    <a:pt x="685" y="1657"/>
                    <a:pt x="703" y="1642"/>
                  </a:cubicBezTo>
                  <a:cubicBezTo>
                    <a:pt x="693" y="1632"/>
                    <a:pt x="688" y="1619"/>
                    <a:pt x="678" y="1611"/>
                  </a:cubicBezTo>
                  <a:cubicBezTo>
                    <a:pt x="675" y="1627"/>
                    <a:pt x="662" y="1633"/>
                    <a:pt x="647" y="1631"/>
                  </a:cubicBezTo>
                  <a:close/>
                  <a:moveTo>
                    <a:pt x="469" y="1648"/>
                  </a:moveTo>
                  <a:cubicBezTo>
                    <a:pt x="488" y="1646"/>
                    <a:pt x="498" y="1648"/>
                    <a:pt x="504" y="1627"/>
                  </a:cubicBezTo>
                  <a:cubicBezTo>
                    <a:pt x="495" y="1622"/>
                    <a:pt x="482" y="1620"/>
                    <a:pt x="473" y="1615"/>
                  </a:cubicBezTo>
                  <a:cubicBezTo>
                    <a:pt x="470" y="1624"/>
                    <a:pt x="471" y="1638"/>
                    <a:pt x="469" y="1648"/>
                  </a:cubicBezTo>
                  <a:close/>
                  <a:moveTo>
                    <a:pt x="1255" y="1627"/>
                  </a:moveTo>
                  <a:cubicBezTo>
                    <a:pt x="1207" y="1627"/>
                    <a:pt x="1164" y="1616"/>
                    <a:pt x="1131" y="1621"/>
                  </a:cubicBezTo>
                  <a:cubicBezTo>
                    <a:pt x="1103" y="1625"/>
                    <a:pt x="1075" y="1648"/>
                    <a:pt x="1077" y="1668"/>
                  </a:cubicBezTo>
                  <a:cubicBezTo>
                    <a:pt x="1179" y="1652"/>
                    <a:pt x="1275" y="1670"/>
                    <a:pt x="1381" y="1656"/>
                  </a:cubicBezTo>
                  <a:cubicBezTo>
                    <a:pt x="1367" y="1609"/>
                    <a:pt x="1304" y="1628"/>
                    <a:pt x="1255" y="1627"/>
                  </a:cubicBezTo>
                  <a:close/>
                  <a:moveTo>
                    <a:pt x="467" y="1656"/>
                  </a:moveTo>
                  <a:cubicBezTo>
                    <a:pt x="465" y="1680"/>
                    <a:pt x="460" y="1711"/>
                    <a:pt x="475" y="1724"/>
                  </a:cubicBezTo>
                  <a:cubicBezTo>
                    <a:pt x="503" y="1734"/>
                    <a:pt x="514" y="1704"/>
                    <a:pt x="512" y="1683"/>
                  </a:cubicBezTo>
                  <a:cubicBezTo>
                    <a:pt x="522" y="1679"/>
                    <a:pt x="529" y="1688"/>
                    <a:pt x="541" y="1687"/>
                  </a:cubicBezTo>
                  <a:cubicBezTo>
                    <a:pt x="565" y="1662"/>
                    <a:pt x="544" y="1639"/>
                    <a:pt x="514" y="1633"/>
                  </a:cubicBezTo>
                  <a:cubicBezTo>
                    <a:pt x="512" y="1653"/>
                    <a:pt x="490" y="1663"/>
                    <a:pt x="467" y="1656"/>
                  </a:cubicBezTo>
                  <a:close/>
                  <a:moveTo>
                    <a:pt x="638" y="1648"/>
                  </a:moveTo>
                  <a:cubicBezTo>
                    <a:pt x="631" y="1658"/>
                    <a:pt x="621" y="1665"/>
                    <a:pt x="607" y="1666"/>
                  </a:cubicBezTo>
                  <a:cubicBezTo>
                    <a:pt x="593" y="1668"/>
                    <a:pt x="582" y="1657"/>
                    <a:pt x="574" y="1662"/>
                  </a:cubicBezTo>
                  <a:cubicBezTo>
                    <a:pt x="594" y="1702"/>
                    <a:pt x="635" y="1738"/>
                    <a:pt x="659" y="1780"/>
                  </a:cubicBezTo>
                  <a:cubicBezTo>
                    <a:pt x="669" y="1765"/>
                    <a:pt x="689" y="1781"/>
                    <a:pt x="700" y="1772"/>
                  </a:cubicBezTo>
                  <a:cubicBezTo>
                    <a:pt x="670" y="1761"/>
                    <a:pt x="656" y="1727"/>
                    <a:pt x="682" y="1704"/>
                  </a:cubicBezTo>
                  <a:cubicBezTo>
                    <a:pt x="666" y="1686"/>
                    <a:pt x="661" y="1659"/>
                    <a:pt x="638" y="1648"/>
                  </a:cubicBezTo>
                  <a:close/>
                  <a:moveTo>
                    <a:pt x="694" y="1673"/>
                  </a:moveTo>
                  <a:cubicBezTo>
                    <a:pt x="696" y="1686"/>
                    <a:pt x="709" y="1690"/>
                    <a:pt x="715" y="1700"/>
                  </a:cubicBezTo>
                  <a:cubicBezTo>
                    <a:pt x="714" y="1709"/>
                    <a:pt x="702" y="1707"/>
                    <a:pt x="696" y="1712"/>
                  </a:cubicBezTo>
                  <a:cubicBezTo>
                    <a:pt x="699" y="1716"/>
                    <a:pt x="703" y="1717"/>
                    <a:pt x="703" y="1724"/>
                  </a:cubicBezTo>
                  <a:cubicBezTo>
                    <a:pt x="696" y="1724"/>
                    <a:pt x="690" y="1721"/>
                    <a:pt x="684" y="1716"/>
                  </a:cubicBezTo>
                  <a:cubicBezTo>
                    <a:pt x="661" y="1748"/>
                    <a:pt x="709" y="1754"/>
                    <a:pt x="715" y="1776"/>
                  </a:cubicBezTo>
                  <a:cubicBezTo>
                    <a:pt x="708" y="1795"/>
                    <a:pt x="682" y="1777"/>
                    <a:pt x="669" y="1786"/>
                  </a:cubicBezTo>
                  <a:cubicBezTo>
                    <a:pt x="669" y="1798"/>
                    <a:pt x="676" y="1802"/>
                    <a:pt x="678" y="1811"/>
                  </a:cubicBezTo>
                  <a:cubicBezTo>
                    <a:pt x="666" y="1817"/>
                    <a:pt x="654" y="1812"/>
                    <a:pt x="645" y="1822"/>
                  </a:cubicBezTo>
                  <a:cubicBezTo>
                    <a:pt x="644" y="1843"/>
                    <a:pt x="654" y="1854"/>
                    <a:pt x="667" y="1861"/>
                  </a:cubicBezTo>
                  <a:cubicBezTo>
                    <a:pt x="663" y="1868"/>
                    <a:pt x="657" y="1875"/>
                    <a:pt x="659" y="1886"/>
                  </a:cubicBezTo>
                  <a:cubicBezTo>
                    <a:pt x="689" y="1894"/>
                    <a:pt x="689" y="1855"/>
                    <a:pt x="692" y="1840"/>
                  </a:cubicBezTo>
                  <a:cubicBezTo>
                    <a:pt x="709" y="1847"/>
                    <a:pt x="741" y="1850"/>
                    <a:pt x="740" y="1832"/>
                  </a:cubicBezTo>
                  <a:cubicBezTo>
                    <a:pt x="740" y="1822"/>
                    <a:pt x="728" y="1821"/>
                    <a:pt x="734" y="1811"/>
                  </a:cubicBezTo>
                  <a:cubicBezTo>
                    <a:pt x="745" y="1812"/>
                    <a:pt x="751" y="1814"/>
                    <a:pt x="762" y="1811"/>
                  </a:cubicBezTo>
                  <a:cubicBezTo>
                    <a:pt x="780" y="1780"/>
                    <a:pt x="753" y="1755"/>
                    <a:pt x="748" y="1718"/>
                  </a:cubicBezTo>
                  <a:cubicBezTo>
                    <a:pt x="737" y="1716"/>
                    <a:pt x="733" y="1722"/>
                    <a:pt x="731" y="1731"/>
                  </a:cubicBezTo>
                  <a:cubicBezTo>
                    <a:pt x="733" y="1738"/>
                    <a:pt x="752" y="1750"/>
                    <a:pt x="736" y="1755"/>
                  </a:cubicBezTo>
                  <a:cubicBezTo>
                    <a:pt x="717" y="1747"/>
                    <a:pt x="715" y="1706"/>
                    <a:pt x="744" y="1708"/>
                  </a:cubicBezTo>
                  <a:cubicBezTo>
                    <a:pt x="740" y="1690"/>
                    <a:pt x="733" y="1675"/>
                    <a:pt x="729" y="1658"/>
                  </a:cubicBezTo>
                  <a:cubicBezTo>
                    <a:pt x="713" y="1647"/>
                    <a:pt x="701" y="1662"/>
                    <a:pt x="694" y="1673"/>
                  </a:cubicBezTo>
                  <a:close/>
                  <a:moveTo>
                    <a:pt x="537" y="1697"/>
                  </a:moveTo>
                  <a:cubicBezTo>
                    <a:pt x="570" y="1741"/>
                    <a:pt x="595" y="1794"/>
                    <a:pt x="634" y="1832"/>
                  </a:cubicBezTo>
                  <a:cubicBezTo>
                    <a:pt x="630" y="1817"/>
                    <a:pt x="644" y="1804"/>
                    <a:pt x="663" y="1805"/>
                  </a:cubicBezTo>
                  <a:cubicBezTo>
                    <a:pt x="660" y="1793"/>
                    <a:pt x="647" y="1791"/>
                    <a:pt x="640" y="1782"/>
                  </a:cubicBezTo>
                  <a:cubicBezTo>
                    <a:pt x="642" y="1782"/>
                    <a:pt x="645" y="1782"/>
                    <a:pt x="645" y="1780"/>
                  </a:cubicBezTo>
                  <a:cubicBezTo>
                    <a:pt x="638" y="1760"/>
                    <a:pt x="612" y="1732"/>
                    <a:pt x="595" y="1716"/>
                  </a:cubicBezTo>
                  <a:cubicBezTo>
                    <a:pt x="585" y="1697"/>
                    <a:pt x="575" y="1680"/>
                    <a:pt x="562" y="1664"/>
                  </a:cubicBezTo>
                  <a:cubicBezTo>
                    <a:pt x="559" y="1681"/>
                    <a:pt x="559" y="1700"/>
                    <a:pt x="537" y="1697"/>
                  </a:cubicBezTo>
                  <a:close/>
                  <a:moveTo>
                    <a:pt x="1383" y="1668"/>
                  </a:moveTo>
                  <a:cubicBezTo>
                    <a:pt x="1382" y="1670"/>
                    <a:pt x="1381" y="1671"/>
                    <a:pt x="1379" y="1671"/>
                  </a:cubicBezTo>
                  <a:cubicBezTo>
                    <a:pt x="1322" y="1675"/>
                    <a:pt x="1273" y="1674"/>
                    <a:pt x="1213" y="1673"/>
                  </a:cubicBezTo>
                  <a:cubicBezTo>
                    <a:pt x="1162" y="1671"/>
                    <a:pt x="1113" y="1681"/>
                    <a:pt x="1069" y="1681"/>
                  </a:cubicBezTo>
                  <a:cubicBezTo>
                    <a:pt x="1068" y="1695"/>
                    <a:pt x="1068" y="1709"/>
                    <a:pt x="1075" y="1716"/>
                  </a:cubicBezTo>
                  <a:cubicBezTo>
                    <a:pt x="1177" y="1724"/>
                    <a:pt x="1283" y="1704"/>
                    <a:pt x="1381" y="1702"/>
                  </a:cubicBezTo>
                  <a:cubicBezTo>
                    <a:pt x="1387" y="1696"/>
                    <a:pt x="1390" y="1676"/>
                    <a:pt x="1383" y="1668"/>
                  </a:cubicBezTo>
                  <a:close/>
                  <a:moveTo>
                    <a:pt x="382" y="1726"/>
                  </a:moveTo>
                  <a:cubicBezTo>
                    <a:pt x="396" y="1725"/>
                    <a:pt x="408" y="1721"/>
                    <a:pt x="409" y="1706"/>
                  </a:cubicBezTo>
                  <a:cubicBezTo>
                    <a:pt x="402" y="1699"/>
                    <a:pt x="388" y="1699"/>
                    <a:pt x="380" y="1693"/>
                  </a:cubicBezTo>
                  <a:cubicBezTo>
                    <a:pt x="377" y="1705"/>
                    <a:pt x="373" y="1720"/>
                    <a:pt x="382" y="1726"/>
                  </a:cubicBezTo>
                  <a:close/>
                  <a:moveTo>
                    <a:pt x="1832" y="1708"/>
                  </a:moveTo>
                  <a:cubicBezTo>
                    <a:pt x="1841" y="1725"/>
                    <a:pt x="1821" y="1731"/>
                    <a:pt x="1819" y="1743"/>
                  </a:cubicBezTo>
                  <a:cubicBezTo>
                    <a:pt x="1820" y="1740"/>
                    <a:pt x="1826" y="1752"/>
                    <a:pt x="1825" y="1751"/>
                  </a:cubicBezTo>
                  <a:cubicBezTo>
                    <a:pt x="1827" y="1756"/>
                    <a:pt x="1820" y="1760"/>
                    <a:pt x="1823" y="1766"/>
                  </a:cubicBezTo>
                  <a:cubicBezTo>
                    <a:pt x="1851" y="1757"/>
                    <a:pt x="1872" y="1772"/>
                    <a:pt x="1875" y="1795"/>
                  </a:cubicBezTo>
                  <a:cubicBezTo>
                    <a:pt x="1920" y="1766"/>
                    <a:pt x="1957" y="1822"/>
                    <a:pt x="1919" y="1846"/>
                  </a:cubicBezTo>
                  <a:cubicBezTo>
                    <a:pt x="1934" y="1852"/>
                    <a:pt x="1942" y="1874"/>
                    <a:pt x="1931" y="1890"/>
                  </a:cubicBezTo>
                  <a:cubicBezTo>
                    <a:pt x="1939" y="1903"/>
                    <a:pt x="1967" y="1909"/>
                    <a:pt x="1962" y="1879"/>
                  </a:cubicBezTo>
                  <a:cubicBezTo>
                    <a:pt x="1958" y="1875"/>
                    <a:pt x="1949" y="1876"/>
                    <a:pt x="1947" y="1869"/>
                  </a:cubicBezTo>
                  <a:cubicBezTo>
                    <a:pt x="1958" y="1860"/>
                    <a:pt x="1946" y="1847"/>
                    <a:pt x="1945" y="1836"/>
                  </a:cubicBezTo>
                  <a:cubicBezTo>
                    <a:pt x="1954" y="1823"/>
                    <a:pt x="1970" y="1818"/>
                    <a:pt x="1972" y="1803"/>
                  </a:cubicBezTo>
                  <a:cubicBezTo>
                    <a:pt x="1978" y="1766"/>
                    <a:pt x="1946" y="1769"/>
                    <a:pt x="1923" y="1768"/>
                  </a:cubicBezTo>
                  <a:cubicBezTo>
                    <a:pt x="1925" y="1762"/>
                    <a:pt x="1928" y="1755"/>
                    <a:pt x="1925" y="1749"/>
                  </a:cubicBezTo>
                  <a:cubicBezTo>
                    <a:pt x="1916" y="1736"/>
                    <a:pt x="1896" y="1749"/>
                    <a:pt x="1881" y="1745"/>
                  </a:cubicBezTo>
                  <a:cubicBezTo>
                    <a:pt x="1884" y="1734"/>
                    <a:pt x="1889" y="1725"/>
                    <a:pt x="1892" y="1714"/>
                  </a:cubicBezTo>
                  <a:cubicBezTo>
                    <a:pt x="1881" y="1693"/>
                    <a:pt x="1847" y="1688"/>
                    <a:pt x="1832" y="1708"/>
                  </a:cubicBezTo>
                  <a:close/>
                  <a:moveTo>
                    <a:pt x="487" y="1737"/>
                  </a:moveTo>
                  <a:cubicBezTo>
                    <a:pt x="524" y="1791"/>
                    <a:pt x="561" y="1844"/>
                    <a:pt x="601" y="1894"/>
                  </a:cubicBezTo>
                  <a:cubicBezTo>
                    <a:pt x="623" y="1886"/>
                    <a:pt x="647" y="1881"/>
                    <a:pt x="649" y="1859"/>
                  </a:cubicBezTo>
                  <a:cubicBezTo>
                    <a:pt x="642" y="1857"/>
                    <a:pt x="642" y="1862"/>
                    <a:pt x="638" y="1863"/>
                  </a:cubicBezTo>
                  <a:cubicBezTo>
                    <a:pt x="598" y="1811"/>
                    <a:pt x="566" y="1751"/>
                    <a:pt x="523" y="1702"/>
                  </a:cubicBezTo>
                  <a:cubicBezTo>
                    <a:pt x="517" y="1719"/>
                    <a:pt x="512" y="1738"/>
                    <a:pt x="487" y="1737"/>
                  </a:cubicBezTo>
                  <a:close/>
                  <a:moveTo>
                    <a:pt x="378" y="1735"/>
                  </a:moveTo>
                  <a:cubicBezTo>
                    <a:pt x="379" y="1761"/>
                    <a:pt x="371" y="1776"/>
                    <a:pt x="374" y="1797"/>
                  </a:cubicBezTo>
                  <a:cubicBezTo>
                    <a:pt x="402" y="1796"/>
                    <a:pt x="411" y="1770"/>
                    <a:pt x="417" y="1753"/>
                  </a:cubicBezTo>
                  <a:cubicBezTo>
                    <a:pt x="429" y="1753"/>
                    <a:pt x="432" y="1761"/>
                    <a:pt x="444" y="1762"/>
                  </a:cubicBezTo>
                  <a:cubicBezTo>
                    <a:pt x="460" y="1755"/>
                    <a:pt x="461" y="1738"/>
                    <a:pt x="463" y="1722"/>
                  </a:cubicBezTo>
                  <a:cubicBezTo>
                    <a:pt x="450" y="1721"/>
                    <a:pt x="436" y="1712"/>
                    <a:pt x="421" y="1708"/>
                  </a:cubicBezTo>
                  <a:cubicBezTo>
                    <a:pt x="416" y="1726"/>
                    <a:pt x="405" y="1738"/>
                    <a:pt x="378" y="1735"/>
                  </a:cubicBezTo>
                  <a:close/>
                  <a:moveTo>
                    <a:pt x="1379" y="1718"/>
                  </a:moveTo>
                  <a:cubicBezTo>
                    <a:pt x="1350" y="1714"/>
                    <a:pt x="1320" y="1720"/>
                    <a:pt x="1292" y="1720"/>
                  </a:cubicBezTo>
                  <a:cubicBezTo>
                    <a:pt x="1215" y="1721"/>
                    <a:pt x="1141" y="1740"/>
                    <a:pt x="1069" y="1726"/>
                  </a:cubicBezTo>
                  <a:cubicBezTo>
                    <a:pt x="1024" y="1741"/>
                    <a:pt x="978" y="1755"/>
                    <a:pt x="942" y="1768"/>
                  </a:cubicBezTo>
                  <a:cubicBezTo>
                    <a:pt x="1106" y="1758"/>
                    <a:pt x="1295" y="1768"/>
                    <a:pt x="1480" y="1766"/>
                  </a:cubicBezTo>
                  <a:cubicBezTo>
                    <a:pt x="1443" y="1755"/>
                    <a:pt x="1417" y="1724"/>
                    <a:pt x="1379" y="1718"/>
                  </a:cubicBezTo>
                  <a:close/>
                  <a:moveTo>
                    <a:pt x="781" y="1791"/>
                  </a:moveTo>
                  <a:cubicBezTo>
                    <a:pt x="781" y="1802"/>
                    <a:pt x="775" y="1826"/>
                    <a:pt x="752" y="1822"/>
                  </a:cubicBezTo>
                  <a:cubicBezTo>
                    <a:pt x="757" y="1850"/>
                    <a:pt x="727" y="1863"/>
                    <a:pt x="703" y="1857"/>
                  </a:cubicBezTo>
                  <a:cubicBezTo>
                    <a:pt x="696" y="1878"/>
                    <a:pt x="689" y="1899"/>
                    <a:pt x="659" y="1898"/>
                  </a:cubicBezTo>
                  <a:cubicBezTo>
                    <a:pt x="655" y="1895"/>
                    <a:pt x="654" y="1888"/>
                    <a:pt x="647" y="1888"/>
                  </a:cubicBezTo>
                  <a:cubicBezTo>
                    <a:pt x="631" y="1894"/>
                    <a:pt x="618" y="1903"/>
                    <a:pt x="599" y="1906"/>
                  </a:cubicBezTo>
                  <a:cubicBezTo>
                    <a:pt x="585" y="1944"/>
                    <a:pt x="550" y="1969"/>
                    <a:pt x="508" y="1966"/>
                  </a:cubicBezTo>
                  <a:cubicBezTo>
                    <a:pt x="503" y="1960"/>
                    <a:pt x="500" y="1952"/>
                    <a:pt x="492" y="1950"/>
                  </a:cubicBezTo>
                  <a:cubicBezTo>
                    <a:pt x="487" y="1948"/>
                    <a:pt x="480" y="1962"/>
                    <a:pt x="471" y="1962"/>
                  </a:cubicBezTo>
                  <a:cubicBezTo>
                    <a:pt x="525" y="2026"/>
                    <a:pt x="589" y="2080"/>
                    <a:pt x="655" y="2132"/>
                  </a:cubicBezTo>
                  <a:cubicBezTo>
                    <a:pt x="669" y="2131"/>
                    <a:pt x="676" y="2137"/>
                    <a:pt x="688" y="2138"/>
                  </a:cubicBezTo>
                  <a:cubicBezTo>
                    <a:pt x="687" y="2130"/>
                    <a:pt x="690" y="2126"/>
                    <a:pt x="690" y="2119"/>
                  </a:cubicBezTo>
                  <a:cubicBezTo>
                    <a:pt x="718" y="2078"/>
                    <a:pt x="735" y="2037"/>
                    <a:pt x="773" y="2006"/>
                  </a:cubicBezTo>
                  <a:cubicBezTo>
                    <a:pt x="830" y="1958"/>
                    <a:pt x="906" y="1928"/>
                    <a:pt x="913" y="1840"/>
                  </a:cubicBezTo>
                  <a:cubicBezTo>
                    <a:pt x="876" y="1837"/>
                    <a:pt x="872" y="1777"/>
                    <a:pt x="899" y="1764"/>
                  </a:cubicBezTo>
                  <a:cubicBezTo>
                    <a:pt x="895" y="1750"/>
                    <a:pt x="898" y="1724"/>
                    <a:pt x="891" y="1720"/>
                  </a:cubicBezTo>
                  <a:cubicBezTo>
                    <a:pt x="858" y="1747"/>
                    <a:pt x="817" y="1775"/>
                    <a:pt x="781" y="1791"/>
                  </a:cubicBezTo>
                  <a:close/>
                  <a:moveTo>
                    <a:pt x="436" y="1772"/>
                  </a:moveTo>
                  <a:cubicBezTo>
                    <a:pt x="471" y="1833"/>
                    <a:pt x="518" y="1882"/>
                    <a:pt x="562" y="1935"/>
                  </a:cubicBezTo>
                  <a:cubicBezTo>
                    <a:pt x="575" y="1930"/>
                    <a:pt x="580" y="1916"/>
                    <a:pt x="587" y="1904"/>
                  </a:cubicBezTo>
                  <a:cubicBezTo>
                    <a:pt x="554" y="1848"/>
                    <a:pt x="513" y="1793"/>
                    <a:pt x="471" y="1741"/>
                  </a:cubicBezTo>
                  <a:cubicBezTo>
                    <a:pt x="469" y="1762"/>
                    <a:pt x="452" y="1772"/>
                    <a:pt x="436" y="1772"/>
                  </a:cubicBezTo>
                  <a:close/>
                  <a:moveTo>
                    <a:pt x="973" y="1838"/>
                  </a:moveTo>
                  <a:cubicBezTo>
                    <a:pt x="1044" y="1845"/>
                    <a:pt x="1100" y="1845"/>
                    <a:pt x="1164" y="1842"/>
                  </a:cubicBezTo>
                  <a:cubicBezTo>
                    <a:pt x="1260" y="1838"/>
                    <a:pt x="1363" y="1846"/>
                    <a:pt x="1470" y="1838"/>
                  </a:cubicBezTo>
                  <a:cubicBezTo>
                    <a:pt x="1500" y="1836"/>
                    <a:pt x="1534" y="1828"/>
                    <a:pt x="1536" y="1807"/>
                  </a:cubicBezTo>
                  <a:cubicBezTo>
                    <a:pt x="1540" y="1766"/>
                    <a:pt x="1471" y="1780"/>
                    <a:pt x="1441" y="1780"/>
                  </a:cubicBezTo>
                  <a:cubicBezTo>
                    <a:pt x="1375" y="1781"/>
                    <a:pt x="1325" y="1778"/>
                    <a:pt x="1257" y="1778"/>
                  </a:cubicBezTo>
                  <a:cubicBezTo>
                    <a:pt x="1204" y="1779"/>
                    <a:pt x="1158" y="1777"/>
                    <a:pt x="1110" y="1778"/>
                  </a:cubicBezTo>
                  <a:cubicBezTo>
                    <a:pt x="1089" y="1779"/>
                    <a:pt x="1071" y="1774"/>
                    <a:pt x="1058" y="1774"/>
                  </a:cubicBezTo>
                  <a:cubicBezTo>
                    <a:pt x="996" y="1773"/>
                    <a:pt x="936" y="1780"/>
                    <a:pt x="897" y="1782"/>
                  </a:cubicBezTo>
                  <a:cubicBezTo>
                    <a:pt x="873" y="1826"/>
                    <a:pt x="932" y="1834"/>
                    <a:pt x="973" y="1838"/>
                  </a:cubicBezTo>
                  <a:close/>
                  <a:moveTo>
                    <a:pt x="427" y="1780"/>
                  </a:moveTo>
                  <a:cubicBezTo>
                    <a:pt x="426" y="1780"/>
                    <a:pt x="425" y="1780"/>
                    <a:pt x="423" y="1780"/>
                  </a:cubicBezTo>
                  <a:cubicBezTo>
                    <a:pt x="423" y="1779"/>
                    <a:pt x="423" y="1778"/>
                    <a:pt x="421" y="1778"/>
                  </a:cubicBezTo>
                  <a:cubicBezTo>
                    <a:pt x="410" y="1787"/>
                    <a:pt x="401" y="1810"/>
                    <a:pt x="382" y="1805"/>
                  </a:cubicBezTo>
                  <a:cubicBezTo>
                    <a:pt x="401" y="1839"/>
                    <a:pt x="450" y="1872"/>
                    <a:pt x="477" y="1908"/>
                  </a:cubicBezTo>
                  <a:cubicBezTo>
                    <a:pt x="494" y="1932"/>
                    <a:pt x="514" y="1964"/>
                    <a:pt x="554" y="1948"/>
                  </a:cubicBezTo>
                  <a:cubicBezTo>
                    <a:pt x="517" y="1895"/>
                    <a:pt x="463" y="1841"/>
                    <a:pt x="427" y="1780"/>
                  </a:cubicBezTo>
                  <a:close/>
                  <a:moveTo>
                    <a:pt x="926" y="1844"/>
                  </a:moveTo>
                  <a:cubicBezTo>
                    <a:pt x="924" y="1872"/>
                    <a:pt x="907" y="1905"/>
                    <a:pt x="893" y="1925"/>
                  </a:cubicBezTo>
                  <a:cubicBezTo>
                    <a:pt x="868" y="1961"/>
                    <a:pt x="823" y="1982"/>
                    <a:pt x="787" y="2010"/>
                  </a:cubicBezTo>
                  <a:cubicBezTo>
                    <a:pt x="743" y="2045"/>
                    <a:pt x="723" y="2093"/>
                    <a:pt x="696" y="2140"/>
                  </a:cubicBezTo>
                  <a:cubicBezTo>
                    <a:pt x="724" y="2149"/>
                    <a:pt x="758" y="2146"/>
                    <a:pt x="789" y="2150"/>
                  </a:cubicBezTo>
                  <a:cubicBezTo>
                    <a:pt x="805" y="2153"/>
                    <a:pt x="819" y="2162"/>
                    <a:pt x="835" y="2165"/>
                  </a:cubicBezTo>
                  <a:cubicBezTo>
                    <a:pt x="884" y="2174"/>
                    <a:pt x="931" y="2180"/>
                    <a:pt x="982" y="2183"/>
                  </a:cubicBezTo>
                  <a:cubicBezTo>
                    <a:pt x="1077" y="2190"/>
                    <a:pt x="1178" y="2198"/>
                    <a:pt x="1273" y="2200"/>
                  </a:cubicBezTo>
                  <a:cubicBezTo>
                    <a:pt x="1299" y="2200"/>
                    <a:pt x="1324" y="2195"/>
                    <a:pt x="1350" y="2194"/>
                  </a:cubicBezTo>
                  <a:cubicBezTo>
                    <a:pt x="1395" y="2191"/>
                    <a:pt x="1443" y="2193"/>
                    <a:pt x="1488" y="2186"/>
                  </a:cubicBezTo>
                  <a:cubicBezTo>
                    <a:pt x="1513" y="2181"/>
                    <a:pt x="1538" y="2178"/>
                    <a:pt x="1563" y="2175"/>
                  </a:cubicBezTo>
                  <a:cubicBezTo>
                    <a:pt x="1588" y="2172"/>
                    <a:pt x="1615" y="2171"/>
                    <a:pt x="1635" y="2165"/>
                  </a:cubicBezTo>
                  <a:cubicBezTo>
                    <a:pt x="1667" y="2155"/>
                    <a:pt x="1695" y="2135"/>
                    <a:pt x="1722" y="2117"/>
                  </a:cubicBezTo>
                  <a:cubicBezTo>
                    <a:pt x="1749" y="2099"/>
                    <a:pt x="1782" y="2091"/>
                    <a:pt x="1805" y="2070"/>
                  </a:cubicBezTo>
                  <a:cubicBezTo>
                    <a:pt x="1720" y="1984"/>
                    <a:pt x="1523" y="1992"/>
                    <a:pt x="1497" y="1848"/>
                  </a:cubicBezTo>
                  <a:cubicBezTo>
                    <a:pt x="1308" y="1855"/>
                    <a:pt x="1108" y="1865"/>
                    <a:pt x="926" y="1844"/>
                  </a:cubicBezTo>
                  <a:close/>
                  <a:moveTo>
                    <a:pt x="549" y="2223"/>
                  </a:moveTo>
                  <a:cubicBezTo>
                    <a:pt x="578" y="2230"/>
                    <a:pt x="606" y="2242"/>
                    <a:pt x="636" y="2248"/>
                  </a:cubicBezTo>
                  <a:cubicBezTo>
                    <a:pt x="696" y="2259"/>
                    <a:pt x="759" y="2274"/>
                    <a:pt x="816" y="2285"/>
                  </a:cubicBezTo>
                  <a:cubicBezTo>
                    <a:pt x="831" y="2288"/>
                    <a:pt x="847" y="2284"/>
                    <a:pt x="864" y="2285"/>
                  </a:cubicBezTo>
                  <a:cubicBezTo>
                    <a:pt x="903" y="2286"/>
                    <a:pt x="944" y="2297"/>
                    <a:pt x="986" y="2301"/>
                  </a:cubicBezTo>
                  <a:cubicBezTo>
                    <a:pt x="1115" y="2313"/>
                    <a:pt x="1231" y="2308"/>
                    <a:pt x="1356" y="2310"/>
                  </a:cubicBezTo>
                  <a:cubicBezTo>
                    <a:pt x="1388" y="2310"/>
                    <a:pt x="1424" y="2307"/>
                    <a:pt x="1457" y="2303"/>
                  </a:cubicBezTo>
                  <a:cubicBezTo>
                    <a:pt x="1488" y="2300"/>
                    <a:pt x="1519" y="2299"/>
                    <a:pt x="1548" y="2295"/>
                  </a:cubicBezTo>
                  <a:cubicBezTo>
                    <a:pt x="1610" y="2286"/>
                    <a:pt x="1670" y="2269"/>
                    <a:pt x="1726" y="2258"/>
                  </a:cubicBezTo>
                  <a:cubicBezTo>
                    <a:pt x="1796" y="2245"/>
                    <a:pt x="1875" y="2234"/>
                    <a:pt x="1929" y="2204"/>
                  </a:cubicBezTo>
                  <a:cubicBezTo>
                    <a:pt x="1948" y="2194"/>
                    <a:pt x="1981" y="2170"/>
                    <a:pt x="1985" y="2152"/>
                  </a:cubicBezTo>
                  <a:cubicBezTo>
                    <a:pt x="1989" y="2130"/>
                    <a:pt x="1979" y="2099"/>
                    <a:pt x="1956" y="2097"/>
                  </a:cubicBezTo>
                  <a:cubicBezTo>
                    <a:pt x="1943" y="2095"/>
                    <a:pt x="1907" y="2112"/>
                    <a:pt x="1894" y="2117"/>
                  </a:cubicBezTo>
                  <a:cubicBezTo>
                    <a:pt x="1787" y="2155"/>
                    <a:pt x="1671" y="2172"/>
                    <a:pt x="1550" y="2192"/>
                  </a:cubicBezTo>
                  <a:cubicBezTo>
                    <a:pt x="1498" y="2200"/>
                    <a:pt x="1446" y="2209"/>
                    <a:pt x="1399" y="2212"/>
                  </a:cubicBezTo>
                  <a:cubicBezTo>
                    <a:pt x="1307" y="2219"/>
                    <a:pt x="1220" y="2215"/>
                    <a:pt x="1133" y="2214"/>
                  </a:cubicBezTo>
                  <a:cubicBezTo>
                    <a:pt x="1088" y="2214"/>
                    <a:pt x="1051" y="2210"/>
                    <a:pt x="1009" y="2206"/>
                  </a:cubicBezTo>
                  <a:cubicBezTo>
                    <a:pt x="951" y="2202"/>
                    <a:pt x="898" y="2198"/>
                    <a:pt x="845" y="2186"/>
                  </a:cubicBezTo>
                  <a:cubicBezTo>
                    <a:pt x="719" y="2156"/>
                    <a:pt x="586" y="2142"/>
                    <a:pt x="471" y="2094"/>
                  </a:cubicBezTo>
                  <a:cubicBezTo>
                    <a:pt x="451" y="2086"/>
                    <a:pt x="412" y="2072"/>
                    <a:pt x="396" y="2084"/>
                  </a:cubicBezTo>
                  <a:cubicBezTo>
                    <a:pt x="376" y="2100"/>
                    <a:pt x="386" y="2132"/>
                    <a:pt x="394" y="2154"/>
                  </a:cubicBezTo>
                  <a:cubicBezTo>
                    <a:pt x="415" y="2175"/>
                    <a:pt x="439" y="2191"/>
                    <a:pt x="469" y="2202"/>
                  </a:cubicBezTo>
                  <a:cubicBezTo>
                    <a:pt x="473" y="2204"/>
                    <a:pt x="473" y="2204"/>
                    <a:pt x="471" y="2200"/>
                  </a:cubicBezTo>
                  <a:cubicBezTo>
                    <a:pt x="493" y="2214"/>
                    <a:pt x="522" y="2216"/>
                    <a:pt x="549" y="2223"/>
                  </a:cubicBezTo>
                  <a:close/>
                  <a:moveTo>
                    <a:pt x="1728" y="2276"/>
                  </a:moveTo>
                  <a:cubicBezTo>
                    <a:pt x="1647" y="2292"/>
                    <a:pt x="1563" y="2309"/>
                    <a:pt x="1480" y="2316"/>
                  </a:cubicBezTo>
                  <a:cubicBezTo>
                    <a:pt x="1385" y="2324"/>
                    <a:pt x="1287" y="2329"/>
                    <a:pt x="1197" y="2328"/>
                  </a:cubicBezTo>
                  <a:cubicBezTo>
                    <a:pt x="986" y="2327"/>
                    <a:pt x="779" y="2303"/>
                    <a:pt x="587" y="2252"/>
                  </a:cubicBezTo>
                  <a:cubicBezTo>
                    <a:pt x="513" y="2232"/>
                    <a:pt x="440" y="2213"/>
                    <a:pt x="390" y="2173"/>
                  </a:cubicBezTo>
                  <a:cubicBezTo>
                    <a:pt x="368" y="2199"/>
                    <a:pt x="361" y="2245"/>
                    <a:pt x="343" y="2281"/>
                  </a:cubicBezTo>
                  <a:cubicBezTo>
                    <a:pt x="307" y="2351"/>
                    <a:pt x="258" y="2445"/>
                    <a:pt x="221" y="2518"/>
                  </a:cubicBezTo>
                  <a:cubicBezTo>
                    <a:pt x="210" y="2540"/>
                    <a:pt x="181" y="2588"/>
                    <a:pt x="183" y="2599"/>
                  </a:cubicBezTo>
                  <a:cubicBezTo>
                    <a:pt x="184" y="2601"/>
                    <a:pt x="194" y="2604"/>
                    <a:pt x="186" y="2607"/>
                  </a:cubicBezTo>
                  <a:cubicBezTo>
                    <a:pt x="198" y="2605"/>
                    <a:pt x="208" y="2617"/>
                    <a:pt x="225" y="2618"/>
                  </a:cubicBezTo>
                  <a:cubicBezTo>
                    <a:pt x="285" y="2658"/>
                    <a:pt x="381" y="2670"/>
                    <a:pt x="446" y="2700"/>
                  </a:cubicBezTo>
                  <a:cubicBezTo>
                    <a:pt x="465" y="2697"/>
                    <a:pt x="484" y="2707"/>
                    <a:pt x="508" y="2713"/>
                  </a:cubicBezTo>
                  <a:cubicBezTo>
                    <a:pt x="526" y="2717"/>
                    <a:pt x="546" y="2715"/>
                    <a:pt x="556" y="2719"/>
                  </a:cubicBezTo>
                  <a:cubicBezTo>
                    <a:pt x="562" y="2722"/>
                    <a:pt x="558" y="2726"/>
                    <a:pt x="564" y="2727"/>
                  </a:cubicBezTo>
                  <a:cubicBezTo>
                    <a:pt x="604" y="2730"/>
                    <a:pt x="648" y="2730"/>
                    <a:pt x="680" y="2750"/>
                  </a:cubicBezTo>
                  <a:cubicBezTo>
                    <a:pt x="701" y="2741"/>
                    <a:pt x="721" y="2753"/>
                    <a:pt x="742" y="2758"/>
                  </a:cubicBezTo>
                  <a:cubicBezTo>
                    <a:pt x="770" y="2765"/>
                    <a:pt x="802" y="2762"/>
                    <a:pt x="833" y="2767"/>
                  </a:cubicBezTo>
                  <a:cubicBezTo>
                    <a:pt x="922" y="2779"/>
                    <a:pt x="1004" y="2787"/>
                    <a:pt x="1079" y="2783"/>
                  </a:cubicBezTo>
                  <a:cubicBezTo>
                    <a:pt x="1089" y="2785"/>
                    <a:pt x="1092" y="2789"/>
                    <a:pt x="1102" y="2789"/>
                  </a:cubicBezTo>
                  <a:cubicBezTo>
                    <a:pt x="1216" y="2797"/>
                    <a:pt x="1309" y="2782"/>
                    <a:pt x="1412" y="2781"/>
                  </a:cubicBezTo>
                  <a:cubicBezTo>
                    <a:pt x="1473" y="2760"/>
                    <a:pt x="1543" y="2767"/>
                    <a:pt x="1600" y="2758"/>
                  </a:cubicBezTo>
                  <a:cubicBezTo>
                    <a:pt x="1647" y="2751"/>
                    <a:pt x="1694" y="2738"/>
                    <a:pt x="1741" y="2727"/>
                  </a:cubicBezTo>
                  <a:cubicBezTo>
                    <a:pt x="1807" y="2712"/>
                    <a:pt x="1874" y="2692"/>
                    <a:pt x="1939" y="2676"/>
                  </a:cubicBezTo>
                  <a:cubicBezTo>
                    <a:pt x="2004" y="2660"/>
                    <a:pt x="2067" y="2639"/>
                    <a:pt x="2121" y="2607"/>
                  </a:cubicBezTo>
                  <a:cubicBezTo>
                    <a:pt x="2071" y="2467"/>
                    <a:pt x="2017" y="2336"/>
                    <a:pt x="1954" y="2206"/>
                  </a:cubicBezTo>
                  <a:cubicBezTo>
                    <a:pt x="1892" y="2243"/>
                    <a:pt x="1810" y="2261"/>
                    <a:pt x="1728" y="2276"/>
                  </a:cubicBezTo>
                  <a:close/>
                  <a:moveTo>
                    <a:pt x="115" y="2622"/>
                  </a:moveTo>
                  <a:cubicBezTo>
                    <a:pt x="100" y="2642"/>
                    <a:pt x="115" y="2666"/>
                    <a:pt x="128" y="2682"/>
                  </a:cubicBezTo>
                  <a:cubicBezTo>
                    <a:pt x="198" y="2734"/>
                    <a:pt x="294" y="2751"/>
                    <a:pt x="376" y="2787"/>
                  </a:cubicBezTo>
                  <a:cubicBezTo>
                    <a:pt x="386" y="2786"/>
                    <a:pt x="390" y="2791"/>
                    <a:pt x="401" y="2789"/>
                  </a:cubicBezTo>
                  <a:cubicBezTo>
                    <a:pt x="414" y="2803"/>
                    <a:pt x="445" y="2801"/>
                    <a:pt x="461" y="2806"/>
                  </a:cubicBezTo>
                  <a:cubicBezTo>
                    <a:pt x="464" y="2807"/>
                    <a:pt x="466" y="2805"/>
                    <a:pt x="469" y="2806"/>
                  </a:cubicBezTo>
                  <a:cubicBezTo>
                    <a:pt x="530" y="2819"/>
                    <a:pt x="582" y="2836"/>
                    <a:pt x="657" y="2841"/>
                  </a:cubicBezTo>
                  <a:cubicBezTo>
                    <a:pt x="708" y="2851"/>
                    <a:pt x="762" y="2862"/>
                    <a:pt x="816" y="2866"/>
                  </a:cubicBezTo>
                  <a:cubicBezTo>
                    <a:pt x="830" y="2867"/>
                    <a:pt x="844" y="2863"/>
                    <a:pt x="858" y="2866"/>
                  </a:cubicBezTo>
                  <a:cubicBezTo>
                    <a:pt x="914" y="2876"/>
                    <a:pt x="966" y="2874"/>
                    <a:pt x="1019" y="2876"/>
                  </a:cubicBezTo>
                  <a:cubicBezTo>
                    <a:pt x="1040" y="2877"/>
                    <a:pt x="1061" y="2884"/>
                    <a:pt x="1081" y="2885"/>
                  </a:cubicBezTo>
                  <a:cubicBezTo>
                    <a:pt x="1159" y="2887"/>
                    <a:pt x="1245" y="2887"/>
                    <a:pt x="1335" y="2880"/>
                  </a:cubicBezTo>
                  <a:cubicBezTo>
                    <a:pt x="1357" y="2879"/>
                    <a:pt x="1381" y="2872"/>
                    <a:pt x="1397" y="2874"/>
                  </a:cubicBezTo>
                  <a:cubicBezTo>
                    <a:pt x="1408" y="2875"/>
                    <a:pt x="1398" y="2881"/>
                    <a:pt x="1406" y="2874"/>
                  </a:cubicBezTo>
                  <a:cubicBezTo>
                    <a:pt x="1411" y="2869"/>
                    <a:pt x="1442" y="2873"/>
                    <a:pt x="1449" y="2872"/>
                  </a:cubicBezTo>
                  <a:cubicBezTo>
                    <a:pt x="1492" y="2866"/>
                    <a:pt x="1557" y="2859"/>
                    <a:pt x="1584" y="2853"/>
                  </a:cubicBezTo>
                  <a:cubicBezTo>
                    <a:pt x="1618" y="2846"/>
                    <a:pt x="1656" y="2845"/>
                    <a:pt x="1693" y="2837"/>
                  </a:cubicBezTo>
                  <a:cubicBezTo>
                    <a:pt x="1727" y="2829"/>
                    <a:pt x="1761" y="2818"/>
                    <a:pt x="1794" y="2810"/>
                  </a:cubicBezTo>
                  <a:cubicBezTo>
                    <a:pt x="1853" y="2796"/>
                    <a:pt x="1924" y="2783"/>
                    <a:pt x="1974" y="2765"/>
                  </a:cubicBezTo>
                  <a:cubicBezTo>
                    <a:pt x="1992" y="2758"/>
                    <a:pt x="2011" y="2744"/>
                    <a:pt x="2032" y="2736"/>
                  </a:cubicBezTo>
                  <a:cubicBezTo>
                    <a:pt x="2063" y="2724"/>
                    <a:pt x="2096" y="2716"/>
                    <a:pt x="2125" y="2705"/>
                  </a:cubicBezTo>
                  <a:cubicBezTo>
                    <a:pt x="2144" y="2697"/>
                    <a:pt x="2181" y="2674"/>
                    <a:pt x="2185" y="2665"/>
                  </a:cubicBezTo>
                  <a:cubicBezTo>
                    <a:pt x="2189" y="2659"/>
                    <a:pt x="2188" y="2629"/>
                    <a:pt x="2183" y="2620"/>
                  </a:cubicBezTo>
                  <a:cubicBezTo>
                    <a:pt x="2176" y="2606"/>
                    <a:pt x="2158" y="2603"/>
                    <a:pt x="2144" y="2601"/>
                  </a:cubicBezTo>
                  <a:cubicBezTo>
                    <a:pt x="2144" y="2602"/>
                    <a:pt x="2148" y="2611"/>
                    <a:pt x="2144" y="2618"/>
                  </a:cubicBezTo>
                  <a:cubicBezTo>
                    <a:pt x="2021" y="2674"/>
                    <a:pt x="1877" y="2707"/>
                    <a:pt x="1737" y="2744"/>
                  </a:cubicBezTo>
                  <a:cubicBezTo>
                    <a:pt x="1675" y="2760"/>
                    <a:pt x="1612" y="2772"/>
                    <a:pt x="1550" y="2777"/>
                  </a:cubicBezTo>
                  <a:cubicBezTo>
                    <a:pt x="1458" y="2785"/>
                    <a:pt x="1363" y="2805"/>
                    <a:pt x="1267" y="2808"/>
                  </a:cubicBezTo>
                  <a:cubicBezTo>
                    <a:pt x="1244" y="2809"/>
                    <a:pt x="1221" y="2804"/>
                    <a:pt x="1199" y="2804"/>
                  </a:cubicBezTo>
                  <a:cubicBezTo>
                    <a:pt x="1138" y="2804"/>
                    <a:pt x="1081" y="2805"/>
                    <a:pt x="1017" y="2802"/>
                  </a:cubicBezTo>
                  <a:cubicBezTo>
                    <a:pt x="969" y="2799"/>
                    <a:pt x="922" y="2795"/>
                    <a:pt x="874" y="2789"/>
                  </a:cubicBezTo>
                  <a:cubicBezTo>
                    <a:pt x="803" y="2781"/>
                    <a:pt x="730" y="2774"/>
                    <a:pt x="659" y="2760"/>
                  </a:cubicBezTo>
                  <a:cubicBezTo>
                    <a:pt x="621" y="2753"/>
                    <a:pt x="585" y="2737"/>
                    <a:pt x="545" y="2740"/>
                  </a:cubicBezTo>
                  <a:cubicBezTo>
                    <a:pt x="458" y="2719"/>
                    <a:pt x="389" y="2697"/>
                    <a:pt x="295" y="2674"/>
                  </a:cubicBezTo>
                  <a:cubicBezTo>
                    <a:pt x="255" y="2647"/>
                    <a:pt x="204" y="2637"/>
                    <a:pt x="161" y="2618"/>
                  </a:cubicBezTo>
                  <a:cubicBezTo>
                    <a:pt x="156" y="2616"/>
                    <a:pt x="165" y="2606"/>
                    <a:pt x="154" y="2607"/>
                  </a:cubicBezTo>
                  <a:cubicBezTo>
                    <a:pt x="139" y="2613"/>
                    <a:pt x="124" y="2611"/>
                    <a:pt x="115" y="26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483D3199-E37A-5E4E-A978-178B34D28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9926" y="2373313"/>
              <a:ext cx="204788" cy="496888"/>
            </a:xfrm>
            <a:custGeom>
              <a:avLst/>
              <a:gdLst>
                <a:gd name="T0" fmla="*/ 75 w 263"/>
                <a:gd name="T1" fmla="*/ 5 h 638"/>
                <a:gd name="T2" fmla="*/ 129 w 263"/>
                <a:gd name="T3" fmla="*/ 36 h 638"/>
                <a:gd name="T4" fmla="*/ 164 w 263"/>
                <a:gd name="T5" fmla="*/ 100 h 638"/>
                <a:gd name="T6" fmla="*/ 263 w 263"/>
                <a:gd name="T7" fmla="*/ 475 h 638"/>
                <a:gd name="T8" fmla="*/ 257 w 263"/>
                <a:gd name="T9" fmla="*/ 564 h 638"/>
                <a:gd name="T10" fmla="*/ 151 w 263"/>
                <a:gd name="T11" fmla="*/ 634 h 638"/>
                <a:gd name="T12" fmla="*/ 125 w 263"/>
                <a:gd name="T13" fmla="*/ 541 h 638"/>
                <a:gd name="T14" fmla="*/ 112 w 263"/>
                <a:gd name="T15" fmla="*/ 384 h 638"/>
                <a:gd name="T16" fmla="*/ 81 w 263"/>
                <a:gd name="T17" fmla="*/ 284 h 638"/>
                <a:gd name="T18" fmla="*/ 46 w 263"/>
                <a:gd name="T19" fmla="*/ 179 h 638"/>
                <a:gd name="T20" fmla="*/ 25 w 263"/>
                <a:gd name="T21" fmla="*/ 129 h 638"/>
                <a:gd name="T22" fmla="*/ 17 w 263"/>
                <a:gd name="T23" fmla="*/ 53 h 638"/>
                <a:gd name="T24" fmla="*/ 56 w 263"/>
                <a:gd name="T25" fmla="*/ 32 h 638"/>
                <a:gd name="T26" fmla="*/ 75 w 263"/>
                <a:gd name="T27" fmla="*/ 5 h 638"/>
                <a:gd name="T28" fmla="*/ 224 w 263"/>
                <a:gd name="T29" fmla="*/ 588 h 638"/>
                <a:gd name="T30" fmla="*/ 244 w 263"/>
                <a:gd name="T31" fmla="*/ 528 h 638"/>
                <a:gd name="T32" fmla="*/ 230 w 263"/>
                <a:gd name="T33" fmla="*/ 380 h 638"/>
                <a:gd name="T34" fmla="*/ 162 w 263"/>
                <a:gd name="T35" fmla="*/ 133 h 638"/>
                <a:gd name="T36" fmla="*/ 131 w 263"/>
                <a:gd name="T37" fmla="*/ 80 h 638"/>
                <a:gd name="T38" fmla="*/ 94 w 263"/>
                <a:gd name="T39" fmla="*/ 28 h 638"/>
                <a:gd name="T40" fmla="*/ 27 w 263"/>
                <a:gd name="T41" fmla="*/ 74 h 638"/>
                <a:gd name="T42" fmla="*/ 40 w 263"/>
                <a:gd name="T43" fmla="*/ 117 h 638"/>
                <a:gd name="T44" fmla="*/ 65 w 263"/>
                <a:gd name="T45" fmla="*/ 181 h 638"/>
                <a:gd name="T46" fmla="*/ 77 w 263"/>
                <a:gd name="T47" fmla="*/ 212 h 638"/>
                <a:gd name="T48" fmla="*/ 114 w 263"/>
                <a:gd name="T49" fmla="*/ 344 h 638"/>
                <a:gd name="T50" fmla="*/ 133 w 263"/>
                <a:gd name="T51" fmla="*/ 413 h 638"/>
                <a:gd name="T52" fmla="*/ 141 w 263"/>
                <a:gd name="T53" fmla="*/ 462 h 638"/>
                <a:gd name="T54" fmla="*/ 143 w 263"/>
                <a:gd name="T55" fmla="*/ 547 h 638"/>
                <a:gd name="T56" fmla="*/ 156 w 263"/>
                <a:gd name="T57" fmla="*/ 617 h 638"/>
                <a:gd name="T58" fmla="*/ 224 w 263"/>
                <a:gd name="T59" fmla="*/ 58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" h="638">
                  <a:moveTo>
                    <a:pt x="75" y="5"/>
                  </a:moveTo>
                  <a:cubicBezTo>
                    <a:pt x="102" y="0"/>
                    <a:pt x="111" y="18"/>
                    <a:pt x="129" y="36"/>
                  </a:cubicBezTo>
                  <a:cubicBezTo>
                    <a:pt x="137" y="62"/>
                    <a:pt x="149" y="79"/>
                    <a:pt x="164" y="100"/>
                  </a:cubicBezTo>
                  <a:cubicBezTo>
                    <a:pt x="211" y="223"/>
                    <a:pt x="243" y="343"/>
                    <a:pt x="263" y="475"/>
                  </a:cubicBezTo>
                  <a:cubicBezTo>
                    <a:pt x="258" y="499"/>
                    <a:pt x="262" y="535"/>
                    <a:pt x="257" y="564"/>
                  </a:cubicBezTo>
                  <a:cubicBezTo>
                    <a:pt x="245" y="592"/>
                    <a:pt x="191" y="638"/>
                    <a:pt x="151" y="634"/>
                  </a:cubicBezTo>
                  <a:cubicBezTo>
                    <a:pt x="115" y="631"/>
                    <a:pt x="124" y="579"/>
                    <a:pt x="125" y="541"/>
                  </a:cubicBezTo>
                  <a:cubicBezTo>
                    <a:pt x="125" y="482"/>
                    <a:pt x="124" y="434"/>
                    <a:pt x="112" y="384"/>
                  </a:cubicBezTo>
                  <a:cubicBezTo>
                    <a:pt x="105" y="352"/>
                    <a:pt x="92" y="320"/>
                    <a:pt x="81" y="284"/>
                  </a:cubicBezTo>
                  <a:cubicBezTo>
                    <a:pt x="70" y="248"/>
                    <a:pt x="60" y="213"/>
                    <a:pt x="46" y="179"/>
                  </a:cubicBezTo>
                  <a:cubicBezTo>
                    <a:pt x="41" y="166"/>
                    <a:pt x="32" y="147"/>
                    <a:pt x="25" y="129"/>
                  </a:cubicBezTo>
                  <a:cubicBezTo>
                    <a:pt x="15" y="100"/>
                    <a:pt x="0" y="73"/>
                    <a:pt x="17" y="53"/>
                  </a:cubicBezTo>
                  <a:cubicBezTo>
                    <a:pt x="25" y="44"/>
                    <a:pt x="45" y="41"/>
                    <a:pt x="56" y="32"/>
                  </a:cubicBezTo>
                  <a:cubicBezTo>
                    <a:pt x="70" y="22"/>
                    <a:pt x="67" y="14"/>
                    <a:pt x="75" y="5"/>
                  </a:cubicBezTo>
                  <a:close/>
                  <a:moveTo>
                    <a:pt x="224" y="588"/>
                  </a:moveTo>
                  <a:cubicBezTo>
                    <a:pt x="234" y="569"/>
                    <a:pt x="243" y="550"/>
                    <a:pt x="244" y="528"/>
                  </a:cubicBezTo>
                  <a:cubicBezTo>
                    <a:pt x="248" y="472"/>
                    <a:pt x="242" y="433"/>
                    <a:pt x="230" y="380"/>
                  </a:cubicBezTo>
                  <a:cubicBezTo>
                    <a:pt x="213" y="305"/>
                    <a:pt x="192" y="198"/>
                    <a:pt x="162" y="133"/>
                  </a:cubicBezTo>
                  <a:cubicBezTo>
                    <a:pt x="155" y="118"/>
                    <a:pt x="141" y="100"/>
                    <a:pt x="131" y="80"/>
                  </a:cubicBezTo>
                  <a:cubicBezTo>
                    <a:pt x="119" y="59"/>
                    <a:pt x="110" y="29"/>
                    <a:pt x="94" y="28"/>
                  </a:cubicBezTo>
                  <a:cubicBezTo>
                    <a:pt x="84" y="32"/>
                    <a:pt x="32" y="58"/>
                    <a:pt x="27" y="74"/>
                  </a:cubicBezTo>
                  <a:cubicBezTo>
                    <a:pt x="25" y="82"/>
                    <a:pt x="34" y="101"/>
                    <a:pt x="40" y="117"/>
                  </a:cubicBezTo>
                  <a:cubicBezTo>
                    <a:pt x="51" y="148"/>
                    <a:pt x="56" y="156"/>
                    <a:pt x="65" y="181"/>
                  </a:cubicBezTo>
                  <a:cubicBezTo>
                    <a:pt x="68" y="191"/>
                    <a:pt x="73" y="201"/>
                    <a:pt x="77" y="212"/>
                  </a:cubicBezTo>
                  <a:cubicBezTo>
                    <a:pt x="93" y="255"/>
                    <a:pt x="104" y="299"/>
                    <a:pt x="114" y="344"/>
                  </a:cubicBezTo>
                  <a:cubicBezTo>
                    <a:pt x="120" y="369"/>
                    <a:pt x="132" y="392"/>
                    <a:pt x="133" y="413"/>
                  </a:cubicBezTo>
                  <a:cubicBezTo>
                    <a:pt x="134" y="431"/>
                    <a:pt x="139" y="446"/>
                    <a:pt x="141" y="462"/>
                  </a:cubicBezTo>
                  <a:cubicBezTo>
                    <a:pt x="144" y="494"/>
                    <a:pt x="142" y="522"/>
                    <a:pt x="143" y="547"/>
                  </a:cubicBezTo>
                  <a:cubicBezTo>
                    <a:pt x="144" y="569"/>
                    <a:pt x="137" y="595"/>
                    <a:pt x="156" y="617"/>
                  </a:cubicBezTo>
                  <a:cubicBezTo>
                    <a:pt x="180" y="616"/>
                    <a:pt x="204" y="601"/>
                    <a:pt x="224" y="58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8191CCAD-3C7A-9141-BBEF-D599A72F2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5463" y="2446338"/>
              <a:ext cx="217488" cy="503238"/>
            </a:xfrm>
            <a:custGeom>
              <a:avLst/>
              <a:gdLst>
                <a:gd name="T0" fmla="*/ 138 w 279"/>
                <a:gd name="T1" fmla="*/ 1 h 645"/>
                <a:gd name="T2" fmla="*/ 196 w 279"/>
                <a:gd name="T3" fmla="*/ 80 h 645"/>
                <a:gd name="T4" fmla="*/ 216 w 279"/>
                <a:gd name="T5" fmla="*/ 175 h 645"/>
                <a:gd name="T6" fmla="*/ 268 w 279"/>
                <a:gd name="T7" fmla="*/ 394 h 645"/>
                <a:gd name="T8" fmla="*/ 270 w 279"/>
                <a:gd name="T9" fmla="*/ 438 h 645"/>
                <a:gd name="T10" fmla="*/ 256 w 279"/>
                <a:gd name="T11" fmla="*/ 564 h 645"/>
                <a:gd name="T12" fmla="*/ 138 w 279"/>
                <a:gd name="T13" fmla="*/ 634 h 645"/>
                <a:gd name="T14" fmla="*/ 84 w 279"/>
                <a:gd name="T15" fmla="*/ 622 h 645"/>
                <a:gd name="T16" fmla="*/ 76 w 279"/>
                <a:gd name="T17" fmla="*/ 316 h 645"/>
                <a:gd name="T18" fmla="*/ 66 w 279"/>
                <a:gd name="T19" fmla="*/ 258 h 645"/>
                <a:gd name="T20" fmla="*/ 26 w 279"/>
                <a:gd name="T21" fmla="*/ 123 h 645"/>
                <a:gd name="T22" fmla="*/ 3 w 279"/>
                <a:gd name="T23" fmla="*/ 61 h 645"/>
                <a:gd name="T24" fmla="*/ 34 w 279"/>
                <a:gd name="T25" fmla="*/ 43 h 645"/>
                <a:gd name="T26" fmla="*/ 138 w 279"/>
                <a:gd name="T27" fmla="*/ 1 h 645"/>
                <a:gd name="T28" fmla="*/ 175 w 279"/>
                <a:gd name="T29" fmla="*/ 595 h 645"/>
                <a:gd name="T30" fmla="*/ 256 w 279"/>
                <a:gd name="T31" fmla="*/ 493 h 645"/>
                <a:gd name="T32" fmla="*/ 219 w 279"/>
                <a:gd name="T33" fmla="*/ 251 h 645"/>
                <a:gd name="T34" fmla="*/ 169 w 279"/>
                <a:gd name="T35" fmla="*/ 72 h 645"/>
                <a:gd name="T36" fmla="*/ 144 w 279"/>
                <a:gd name="T37" fmla="*/ 28 h 645"/>
                <a:gd name="T38" fmla="*/ 130 w 279"/>
                <a:gd name="T39" fmla="*/ 24 h 645"/>
                <a:gd name="T40" fmla="*/ 28 w 279"/>
                <a:gd name="T41" fmla="*/ 65 h 645"/>
                <a:gd name="T42" fmla="*/ 94 w 279"/>
                <a:gd name="T43" fmla="*/ 307 h 645"/>
                <a:gd name="T44" fmla="*/ 111 w 279"/>
                <a:gd name="T45" fmla="*/ 506 h 645"/>
                <a:gd name="T46" fmla="*/ 113 w 279"/>
                <a:gd name="T47" fmla="*/ 618 h 645"/>
                <a:gd name="T48" fmla="*/ 175 w 279"/>
                <a:gd name="T49" fmla="*/ 59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9" h="645">
                  <a:moveTo>
                    <a:pt x="138" y="1"/>
                  </a:moveTo>
                  <a:cubicBezTo>
                    <a:pt x="156" y="8"/>
                    <a:pt x="187" y="58"/>
                    <a:pt x="196" y="80"/>
                  </a:cubicBezTo>
                  <a:cubicBezTo>
                    <a:pt x="206" y="104"/>
                    <a:pt x="209" y="140"/>
                    <a:pt x="216" y="175"/>
                  </a:cubicBezTo>
                  <a:cubicBezTo>
                    <a:pt x="231" y="245"/>
                    <a:pt x="259" y="323"/>
                    <a:pt x="268" y="394"/>
                  </a:cubicBezTo>
                  <a:cubicBezTo>
                    <a:pt x="270" y="410"/>
                    <a:pt x="270" y="426"/>
                    <a:pt x="270" y="438"/>
                  </a:cubicBezTo>
                  <a:cubicBezTo>
                    <a:pt x="273" y="473"/>
                    <a:pt x="279" y="534"/>
                    <a:pt x="256" y="564"/>
                  </a:cubicBezTo>
                  <a:cubicBezTo>
                    <a:pt x="226" y="601"/>
                    <a:pt x="177" y="605"/>
                    <a:pt x="138" y="634"/>
                  </a:cubicBezTo>
                  <a:cubicBezTo>
                    <a:pt x="117" y="634"/>
                    <a:pt x="92" y="645"/>
                    <a:pt x="84" y="622"/>
                  </a:cubicBezTo>
                  <a:cubicBezTo>
                    <a:pt x="98" y="529"/>
                    <a:pt x="93" y="402"/>
                    <a:pt x="76" y="316"/>
                  </a:cubicBezTo>
                  <a:cubicBezTo>
                    <a:pt x="72" y="296"/>
                    <a:pt x="71" y="277"/>
                    <a:pt x="66" y="258"/>
                  </a:cubicBezTo>
                  <a:cubicBezTo>
                    <a:pt x="53" y="211"/>
                    <a:pt x="43" y="175"/>
                    <a:pt x="26" y="123"/>
                  </a:cubicBezTo>
                  <a:cubicBezTo>
                    <a:pt x="21" y="108"/>
                    <a:pt x="0" y="74"/>
                    <a:pt x="3" y="61"/>
                  </a:cubicBezTo>
                  <a:cubicBezTo>
                    <a:pt x="6" y="50"/>
                    <a:pt x="22" y="49"/>
                    <a:pt x="34" y="43"/>
                  </a:cubicBezTo>
                  <a:cubicBezTo>
                    <a:pt x="64" y="29"/>
                    <a:pt x="111" y="0"/>
                    <a:pt x="138" y="1"/>
                  </a:cubicBezTo>
                  <a:close/>
                  <a:moveTo>
                    <a:pt x="175" y="595"/>
                  </a:moveTo>
                  <a:cubicBezTo>
                    <a:pt x="219" y="572"/>
                    <a:pt x="255" y="558"/>
                    <a:pt x="256" y="493"/>
                  </a:cubicBezTo>
                  <a:cubicBezTo>
                    <a:pt x="251" y="418"/>
                    <a:pt x="246" y="323"/>
                    <a:pt x="219" y="251"/>
                  </a:cubicBezTo>
                  <a:cubicBezTo>
                    <a:pt x="204" y="184"/>
                    <a:pt x="187" y="122"/>
                    <a:pt x="169" y="72"/>
                  </a:cubicBezTo>
                  <a:cubicBezTo>
                    <a:pt x="160" y="58"/>
                    <a:pt x="150" y="45"/>
                    <a:pt x="144" y="28"/>
                  </a:cubicBezTo>
                  <a:cubicBezTo>
                    <a:pt x="136" y="32"/>
                    <a:pt x="135" y="17"/>
                    <a:pt x="130" y="24"/>
                  </a:cubicBezTo>
                  <a:cubicBezTo>
                    <a:pt x="106" y="25"/>
                    <a:pt x="58" y="50"/>
                    <a:pt x="28" y="65"/>
                  </a:cubicBezTo>
                  <a:cubicBezTo>
                    <a:pt x="43" y="148"/>
                    <a:pt x="82" y="228"/>
                    <a:pt x="94" y="307"/>
                  </a:cubicBezTo>
                  <a:cubicBezTo>
                    <a:pt x="106" y="383"/>
                    <a:pt x="108" y="443"/>
                    <a:pt x="111" y="506"/>
                  </a:cubicBezTo>
                  <a:cubicBezTo>
                    <a:pt x="113" y="545"/>
                    <a:pt x="101" y="582"/>
                    <a:pt x="113" y="618"/>
                  </a:cubicBezTo>
                  <a:cubicBezTo>
                    <a:pt x="132" y="624"/>
                    <a:pt x="154" y="605"/>
                    <a:pt x="175" y="59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E4A5A43D-2C6A-7B43-81F0-B4C6E90A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526" y="3354388"/>
              <a:ext cx="17463" cy="33338"/>
            </a:xfrm>
            <a:custGeom>
              <a:avLst/>
              <a:gdLst>
                <a:gd name="T0" fmla="*/ 14 w 23"/>
                <a:gd name="T1" fmla="*/ 43 h 43"/>
                <a:gd name="T2" fmla="*/ 0 w 23"/>
                <a:gd name="T3" fmla="*/ 0 h 43"/>
                <a:gd name="T4" fmla="*/ 23 w 23"/>
                <a:gd name="T5" fmla="*/ 37 h 43"/>
                <a:gd name="T6" fmla="*/ 14 w 2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3">
                  <a:moveTo>
                    <a:pt x="14" y="43"/>
                  </a:moveTo>
                  <a:cubicBezTo>
                    <a:pt x="7" y="32"/>
                    <a:pt x="8" y="18"/>
                    <a:pt x="0" y="0"/>
                  </a:cubicBezTo>
                  <a:cubicBezTo>
                    <a:pt x="19" y="4"/>
                    <a:pt x="14" y="25"/>
                    <a:pt x="23" y="37"/>
                  </a:cubicBezTo>
                  <a:cubicBezTo>
                    <a:pt x="20" y="38"/>
                    <a:pt x="17" y="38"/>
                    <a:pt x="14" y="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90FAC48F-8A9D-CD4C-B81A-F6E7C7CE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3446463"/>
              <a:ext cx="14288" cy="26988"/>
            </a:xfrm>
            <a:custGeom>
              <a:avLst/>
              <a:gdLst>
                <a:gd name="T0" fmla="*/ 16 w 18"/>
                <a:gd name="T1" fmla="*/ 0 h 36"/>
                <a:gd name="T2" fmla="*/ 0 w 18"/>
                <a:gd name="T3" fmla="*/ 31 h 36"/>
                <a:gd name="T4" fmla="*/ 10 w 18"/>
                <a:gd name="T5" fmla="*/ 3 h 36"/>
                <a:gd name="T6" fmla="*/ 16 w 1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6">
                  <a:moveTo>
                    <a:pt x="16" y="0"/>
                  </a:moveTo>
                  <a:cubicBezTo>
                    <a:pt x="17" y="8"/>
                    <a:pt x="18" y="36"/>
                    <a:pt x="0" y="31"/>
                  </a:cubicBezTo>
                  <a:cubicBezTo>
                    <a:pt x="1" y="19"/>
                    <a:pt x="9" y="13"/>
                    <a:pt x="10" y="3"/>
                  </a:cubicBezTo>
                  <a:cubicBezTo>
                    <a:pt x="13" y="3"/>
                    <a:pt x="16" y="3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01D43CA5-94A8-9745-898D-FA95D964A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1488" y="2127251"/>
              <a:ext cx="225425" cy="254000"/>
            </a:xfrm>
            <a:custGeom>
              <a:avLst/>
              <a:gdLst>
                <a:gd name="T0" fmla="*/ 279 w 288"/>
                <a:gd name="T1" fmla="*/ 215 h 327"/>
                <a:gd name="T2" fmla="*/ 288 w 288"/>
                <a:gd name="T3" fmla="*/ 260 h 327"/>
                <a:gd name="T4" fmla="*/ 201 w 288"/>
                <a:gd name="T5" fmla="*/ 298 h 327"/>
                <a:gd name="T6" fmla="*/ 41 w 288"/>
                <a:gd name="T7" fmla="*/ 105 h 327"/>
                <a:gd name="T8" fmla="*/ 23 w 288"/>
                <a:gd name="T9" fmla="*/ 47 h 327"/>
                <a:gd name="T10" fmla="*/ 182 w 288"/>
                <a:gd name="T11" fmla="*/ 105 h 327"/>
                <a:gd name="T12" fmla="*/ 215 w 288"/>
                <a:gd name="T13" fmla="*/ 130 h 327"/>
                <a:gd name="T14" fmla="*/ 232 w 288"/>
                <a:gd name="T15" fmla="*/ 155 h 327"/>
                <a:gd name="T16" fmla="*/ 279 w 288"/>
                <a:gd name="T17" fmla="*/ 215 h 327"/>
                <a:gd name="T18" fmla="*/ 259 w 288"/>
                <a:gd name="T19" fmla="*/ 283 h 327"/>
                <a:gd name="T20" fmla="*/ 240 w 288"/>
                <a:gd name="T21" fmla="*/ 184 h 327"/>
                <a:gd name="T22" fmla="*/ 190 w 288"/>
                <a:gd name="T23" fmla="*/ 130 h 327"/>
                <a:gd name="T24" fmla="*/ 112 w 288"/>
                <a:gd name="T25" fmla="*/ 66 h 327"/>
                <a:gd name="T26" fmla="*/ 27 w 288"/>
                <a:gd name="T27" fmla="*/ 74 h 327"/>
                <a:gd name="T28" fmla="*/ 230 w 288"/>
                <a:gd name="T29" fmla="*/ 291 h 327"/>
                <a:gd name="T30" fmla="*/ 259 w 288"/>
                <a:gd name="T31" fmla="*/ 28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327">
                  <a:moveTo>
                    <a:pt x="279" y="215"/>
                  </a:moveTo>
                  <a:cubicBezTo>
                    <a:pt x="272" y="234"/>
                    <a:pt x="288" y="241"/>
                    <a:pt x="288" y="260"/>
                  </a:cubicBezTo>
                  <a:cubicBezTo>
                    <a:pt x="286" y="301"/>
                    <a:pt x="229" y="327"/>
                    <a:pt x="201" y="298"/>
                  </a:cubicBezTo>
                  <a:cubicBezTo>
                    <a:pt x="159" y="222"/>
                    <a:pt x="98" y="166"/>
                    <a:pt x="41" y="105"/>
                  </a:cubicBezTo>
                  <a:cubicBezTo>
                    <a:pt x="15" y="98"/>
                    <a:pt x="0" y="68"/>
                    <a:pt x="23" y="47"/>
                  </a:cubicBezTo>
                  <a:cubicBezTo>
                    <a:pt x="76" y="0"/>
                    <a:pt x="148" y="76"/>
                    <a:pt x="182" y="105"/>
                  </a:cubicBezTo>
                  <a:cubicBezTo>
                    <a:pt x="193" y="114"/>
                    <a:pt x="207" y="122"/>
                    <a:pt x="215" y="130"/>
                  </a:cubicBezTo>
                  <a:cubicBezTo>
                    <a:pt x="222" y="137"/>
                    <a:pt x="225" y="148"/>
                    <a:pt x="232" y="155"/>
                  </a:cubicBezTo>
                  <a:cubicBezTo>
                    <a:pt x="248" y="173"/>
                    <a:pt x="271" y="190"/>
                    <a:pt x="279" y="215"/>
                  </a:cubicBezTo>
                  <a:close/>
                  <a:moveTo>
                    <a:pt x="259" y="283"/>
                  </a:moveTo>
                  <a:cubicBezTo>
                    <a:pt x="283" y="252"/>
                    <a:pt x="259" y="205"/>
                    <a:pt x="240" y="184"/>
                  </a:cubicBezTo>
                  <a:cubicBezTo>
                    <a:pt x="221" y="163"/>
                    <a:pt x="210" y="148"/>
                    <a:pt x="190" y="130"/>
                  </a:cubicBezTo>
                  <a:cubicBezTo>
                    <a:pt x="168" y="109"/>
                    <a:pt x="135" y="79"/>
                    <a:pt x="112" y="66"/>
                  </a:cubicBezTo>
                  <a:cubicBezTo>
                    <a:pt x="82" y="48"/>
                    <a:pt x="39" y="37"/>
                    <a:pt x="27" y="74"/>
                  </a:cubicBezTo>
                  <a:cubicBezTo>
                    <a:pt x="105" y="137"/>
                    <a:pt x="161" y="220"/>
                    <a:pt x="230" y="291"/>
                  </a:cubicBezTo>
                  <a:cubicBezTo>
                    <a:pt x="242" y="291"/>
                    <a:pt x="248" y="285"/>
                    <a:pt x="259" y="28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6920F42D-66D1-E846-9EA1-BB258B533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288" y="2147888"/>
              <a:ext cx="201613" cy="249238"/>
            </a:xfrm>
            <a:custGeom>
              <a:avLst/>
              <a:gdLst>
                <a:gd name="T0" fmla="*/ 242 w 259"/>
                <a:gd name="T1" fmla="*/ 298 h 320"/>
                <a:gd name="T2" fmla="*/ 35 w 259"/>
                <a:gd name="T3" fmla="*/ 307 h 320"/>
                <a:gd name="T4" fmla="*/ 45 w 259"/>
                <a:gd name="T5" fmla="*/ 46 h 320"/>
                <a:gd name="T6" fmla="*/ 132 w 259"/>
                <a:gd name="T7" fmla="*/ 13 h 320"/>
                <a:gd name="T8" fmla="*/ 242 w 259"/>
                <a:gd name="T9" fmla="*/ 298 h 320"/>
                <a:gd name="T10" fmla="*/ 95 w 259"/>
                <a:gd name="T11" fmla="*/ 25 h 320"/>
                <a:gd name="T12" fmla="*/ 103 w 259"/>
                <a:gd name="T13" fmla="*/ 54 h 320"/>
                <a:gd name="T14" fmla="*/ 132 w 259"/>
                <a:gd name="T15" fmla="*/ 50 h 320"/>
                <a:gd name="T16" fmla="*/ 130 w 259"/>
                <a:gd name="T17" fmla="*/ 25 h 320"/>
                <a:gd name="T18" fmla="*/ 95 w 259"/>
                <a:gd name="T19" fmla="*/ 25 h 320"/>
                <a:gd name="T20" fmla="*/ 74 w 259"/>
                <a:gd name="T21" fmla="*/ 38 h 320"/>
                <a:gd name="T22" fmla="*/ 91 w 259"/>
                <a:gd name="T23" fmla="*/ 69 h 320"/>
                <a:gd name="T24" fmla="*/ 82 w 259"/>
                <a:gd name="T25" fmla="*/ 30 h 320"/>
                <a:gd name="T26" fmla="*/ 74 w 259"/>
                <a:gd name="T27" fmla="*/ 38 h 320"/>
                <a:gd name="T28" fmla="*/ 142 w 259"/>
                <a:gd name="T29" fmla="*/ 63 h 320"/>
                <a:gd name="T30" fmla="*/ 145 w 259"/>
                <a:gd name="T31" fmla="*/ 36 h 320"/>
                <a:gd name="T32" fmla="*/ 142 w 259"/>
                <a:gd name="T33" fmla="*/ 63 h 320"/>
                <a:gd name="T34" fmla="*/ 47 w 259"/>
                <a:gd name="T35" fmla="*/ 298 h 320"/>
                <a:gd name="T36" fmla="*/ 231 w 259"/>
                <a:gd name="T37" fmla="*/ 286 h 320"/>
                <a:gd name="T38" fmla="*/ 169 w 259"/>
                <a:gd name="T39" fmla="*/ 50 h 320"/>
                <a:gd name="T40" fmla="*/ 147 w 259"/>
                <a:gd name="T41" fmla="*/ 87 h 320"/>
                <a:gd name="T42" fmla="*/ 173 w 259"/>
                <a:gd name="T43" fmla="*/ 108 h 320"/>
                <a:gd name="T44" fmla="*/ 192 w 259"/>
                <a:gd name="T45" fmla="*/ 193 h 320"/>
                <a:gd name="T46" fmla="*/ 215 w 259"/>
                <a:gd name="T47" fmla="*/ 224 h 320"/>
                <a:gd name="T48" fmla="*/ 159 w 259"/>
                <a:gd name="T49" fmla="*/ 263 h 320"/>
                <a:gd name="T50" fmla="*/ 41 w 259"/>
                <a:gd name="T51" fmla="*/ 222 h 320"/>
                <a:gd name="T52" fmla="*/ 72 w 259"/>
                <a:gd name="T53" fmla="*/ 178 h 320"/>
                <a:gd name="T54" fmla="*/ 74 w 259"/>
                <a:gd name="T55" fmla="*/ 129 h 320"/>
                <a:gd name="T56" fmla="*/ 97 w 259"/>
                <a:gd name="T57" fmla="*/ 85 h 320"/>
                <a:gd name="T58" fmla="*/ 78 w 259"/>
                <a:gd name="T59" fmla="*/ 73 h 320"/>
                <a:gd name="T60" fmla="*/ 64 w 259"/>
                <a:gd name="T61" fmla="*/ 46 h 320"/>
                <a:gd name="T62" fmla="*/ 47 w 259"/>
                <a:gd name="T63" fmla="*/ 298 h 320"/>
                <a:gd name="T64" fmla="*/ 107 w 259"/>
                <a:gd name="T65" fmla="*/ 87 h 320"/>
                <a:gd name="T66" fmla="*/ 136 w 259"/>
                <a:gd name="T67" fmla="*/ 81 h 320"/>
                <a:gd name="T68" fmla="*/ 128 w 259"/>
                <a:gd name="T69" fmla="*/ 77 h 320"/>
                <a:gd name="T70" fmla="*/ 134 w 259"/>
                <a:gd name="T71" fmla="*/ 65 h 320"/>
                <a:gd name="T72" fmla="*/ 107 w 259"/>
                <a:gd name="T73" fmla="*/ 87 h 320"/>
                <a:gd name="T74" fmla="*/ 167 w 259"/>
                <a:gd name="T75" fmla="*/ 137 h 320"/>
                <a:gd name="T76" fmla="*/ 167 w 259"/>
                <a:gd name="T77" fmla="*/ 114 h 320"/>
                <a:gd name="T78" fmla="*/ 124 w 259"/>
                <a:gd name="T79" fmla="*/ 94 h 320"/>
                <a:gd name="T80" fmla="*/ 72 w 259"/>
                <a:gd name="T81" fmla="*/ 197 h 320"/>
                <a:gd name="T82" fmla="*/ 171 w 259"/>
                <a:gd name="T83" fmla="*/ 214 h 320"/>
                <a:gd name="T84" fmla="*/ 167 w 259"/>
                <a:gd name="T85" fmla="*/ 137 h 320"/>
                <a:gd name="T86" fmla="*/ 99 w 259"/>
                <a:gd name="T87" fmla="*/ 222 h 320"/>
                <a:gd name="T88" fmla="*/ 51 w 259"/>
                <a:gd name="T89" fmla="*/ 224 h 320"/>
                <a:gd name="T90" fmla="*/ 159 w 259"/>
                <a:gd name="T91" fmla="*/ 255 h 320"/>
                <a:gd name="T92" fmla="*/ 198 w 259"/>
                <a:gd name="T93" fmla="*/ 212 h 320"/>
                <a:gd name="T94" fmla="*/ 99 w 259"/>
                <a:gd name="T95" fmla="*/ 22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9" h="320">
                  <a:moveTo>
                    <a:pt x="242" y="298"/>
                  </a:moveTo>
                  <a:cubicBezTo>
                    <a:pt x="178" y="320"/>
                    <a:pt x="120" y="313"/>
                    <a:pt x="35" y="307"/>
                  </a:cubicBezTo>
                  <a:cubicBezTo>
                    <a:pt x="0" y="216"/>
                    <a:pt x="8" y="130"/>
                    <a:pt x="45" y="46"/>
                  </a:cubicBezTo>
                  <a:cubicBezTo>
                    <a:pt x="68" y="25"/>
                    <a:pt x="89" y="0"/>
                    <a:pt x="132" y="13"/>
                  </a:cubicBezTo>
                  <a:cubicBezTo>
                    <a:pt x="225" y="41"/>
                    <a:pt x="259" y="196"/>
                    <a:pt x="242" y="298"/>
                  </a:cubicBezTo>
                  <a:close/>
                  <a:moveTo>
                    <a:pt x="95" y="25"/>
                  </a:moveTo>
                  <a:cubicBezTo>
                    <a:pt x="95" y="37"/>
                    <a:pt x="101" y="44"/>
                    <a:pt x="103" y="54"/>
                  </a:cubicBezTo>
                  <a:cubicBezTo>
                    <a:pt x="114" y="50"/>
                    <a:pt x="123" y="53"/>
                    <a:pt x="132" y="50"/>
                  </a:cubicBezTo>
                  <a:cubicBezTo>
                    <a:pt x="136" y="42"/>
                    <a:pt x="133" y="32"/>
                    <a:pt x="130" y="25"/>
                  </a:cubicBezTo>
                  <a:cubicBezTo>
                    <a:pt x="113" y="27"/>
                    <a:pt x="107" y="21"/>
                    <a:pt x="95" y="25"/>
                  </a:cubicBezTo>
                  <a:close/>
                  <a:moveTo>
                    <a:pt x="74" y="38"/>
                  </a:moveTo>
                  <a:cubicBezTo>
                    <a:pt x="77" y="43"/>
                    <a:pt x="78" y="66"/>
                    <a:pt x="91" y="69"/>
                  </a:cubicBezTo>
                  <a:cubicBezTo>
                    <a:pt x="102" y="61"/>
                    <a:pt x="84" y="37"/>
                    <a:pt x="82" y="30"/>
                  </a:cubicBezTo>
                  <a:cubicBezTo>
                    <a:pt x="82" y="34"/>
                    <a:pt x="76" y="34"/>
                    <a:pt x="74" y="38"/>
                  </a:cubicBezTo>
                  <a:close/>
                  <a:moveTo>
                    <a:pt x="142" y="63"/>
                  </a:moveTo>
                  <a:cubicBezTo>
                    <a:pt x="157" y="59"/>
                    <a:pt x="163" y="38"/>
                    <a:pt x="145" y="36"/>
                  </a:cubicBezTo>
                  <a:cubicBezTo>
                    <a:pt x="148" y="49"/>
                    <a:pt x="137" y="55"/>
                    <a:pt x="142" y="63"/>
                  </a:cubicBezTo>
                  <a:close/>
                  <a:moveTo>
                    <a:pt x="47" y="298"/>
                  </a:moveTo>
                  <a:cubicBezTo>
                    <a:pt x="110" y="292"/>
                    <a:pt x="185" y="310"/>
                    <a:pt x="231" y="286"/>
                  </a:cubicBezTo>
                  <a:cubicBezTo>
                    <a:pt x="236" y="185"/>
                    <a:pt x="220" y="110"/>
                    <a:pt x="169" y="50"/>
                  </a:cubicBezTo>
                  <a:cubicBezTo>
                    <a:pt x="160" y="62"/>
                    <a:pt x="145" y="71"/>
                    <a:pt x="147" y="87"/>
                  </a:cubicBezTo>
                  <a:cubicBezTo>
                    <a:pt x="157" y="97"/>
                    <a:pt x="167" y="98"/>
                    <a:pt x="173" y="108"/>
                  </a:cubicBezTo>
                  <a:cubicBezTo>
                    <a:pt x="186" y="126"/>
                    <a:pt x="179" y="173"/>
                    <a:pt x="192" y="193"/>
                  </a:cubicBezTo>
                  <a:cubicBezTo>
                    <a:pt x="200" y="205"/>
                    <a:pt x="216" y="208"/>
                    <a:pt x="215" y="224"/>
                  </a:cubicBezTo>
                  <a:cubicBezTo>
                    <a:pt x="214" y="243"/>
                    <a:pt x="180" y="260"/>
                    <a:pt x="159" y="263"/>
                  </a:cubicBezTo>
                  <a:cubicBezTo>
                    <a:pt x="125" y="269"/>
                    <a:pt x="44" y="249"/>
                    <a:pt x="41" y="222"/>
                  </a:cubicBezTo>
                  <a:cubicBezTo>
                    <a:pt x="39" y="205"/>
                    <a:pt x="65" y="198"/>
                    <a:pt x="72" y="178"/>
                  </a:cubicBezTo>
                  <a:cubicBezTo>
                    <a:pt x="78" y="163"/>
                    <a:pt x="72" y="144"/>
                    <a:pt x="74" y="129"/>
                  </a:cubicBezTo>
                  <a:cubicBezTo>
                    <a:pt x="76" y="111"/>
                    <a:pt x="96" y="104"/>
                    <a:pt x="97" y="85"/>
                  </a:cubicBezTo>
                  <a:cubicBezTo>
                    <a:pt x="94" y="78"/>
                    <a:pt x="85" y="77"/>
                    <a:pt x="78" y="73"/>
                  </a:cubicBezTo>
                  <a:cubicBezTo>
                    <a:pt x="70" y="68"/>
                    <a:pt x="71" y="53"/>
                    <a:pt x="64" y="46"/>
                  </a:cubicBezTo>
                  <a:cubicBezTo>
                    <a:pt x="22" y="103"/>
                    <a:pt x="12" y="225"/>
                    <a:pt x="47" y="298"/>
                  </a:cubicBezTo>
                  <a:close/>
                  <a:moveTo>
                    <a:pt x="107" y="87"/>
                  </a:moveTo>
                  <a:cubicBezTo>
                    <a:pt x="115" y="84"/>
                    <a:pt x="133" y="90"/>
                    <a:pt x="136" y="81"/>
                  </a:cubicBezTo>
                  <a:cubicBezTo>
                    <a:pt x="138" y="76"/>
                    <a:pt x="127" y="83"/>
                    <a:pt x="128" y="77"/>
                  </a:cubicBezTo>
                  <a:cubicBezTo>
                    <a:pt x="129" y="72"/>
                    <a:pt x="136" y="73"/>
                    <a:pt x="134" y="65"/>
                  </a:cubicBezTo>
                  <a:cubicBezTo>
                    <a:pt x="114" y="56"/>
                    <a:pt x="96" y="66"/>
                    <a:pt x="107" y="87"/>
                  </a:cubicBezTo>
                  <a:close/>
                  <a:moveTo>
                    <a:pt x="167" y="137"/>
                  </a:moveTo>
                  <a:cubicBezTo>
                    <a:pt x="167" y="131"/>
                    <a:pt x="170" y="120"/>
                    <a:pt x="167" y="114"/>
                  </a:cubicBezTo>
                  <a:cubicBezTo>
                    <a:pt x="160" y="100"/>
                    <a:pt x="136" y="93"/>
                    <a:pt x="124" y="94"/>
                  </a:cubicBezTo>
                  <a:cubicBezTo>
                    <a:pt x="80" y="97"/>
                    <a:pt x="91" y="169"/>
                    <a:pt x="72" y="197"/>
                  </a:cubicBezTo>
                  <a:cubicBezTo>
                    <a:pt x="101" y="211"/>
                    <a:pt x="135" y="216"/>
                    <a:pt x="171" y="214"/>
                  </a:cubicBezTo>
                  <a:cubicBezTo>
                    <a:pt x="191" y="193"/>
                    <a:pt x="170" y="167"/>
                    <a:pt x="167" y="137"/>
                  </a:cubicBezTo>
                  <a:close/>
                  <a:moveTo>
                    <a:pt x="99" y="222"/>
                  </a:moveTo>
                  <a:cubicBezTo>
                    <a:pt x="78" y="217"/>
                    <a:pt x="53" y="192"/>
                    <a:pt x="51" y="224"/>
                  </a:cubicBezTo>
                  <a:cubicBezTo>
                    <a:pt x="69" y="240"/>
                    <a:pt x="121" y="261"/>
                    <a:pt x="159" y="255"/>
                  </a:cubicBezTo>
                  <a:cubicBezTo>
                    <a:pt x="178" y="252"/>
                    <a:pt x="209" y="234"/>
                    <a:pt x="198" y="212"/>
                  </a:cubicBezTo>
                  <a:cubicBezTo>
                    <a:pt x="169" y="229"/>
                    <a:pt x="136" y="230"/>
                    <a:pt x="99" y="2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C99CB4F6-BE4B-8346-8877-6C1BE5929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5763" y="2206626"/>
              <a:ext cx="233363" cy="233363"/>
            </a:xfrm>
            <a:custGeom>
              <a:avLst/>
              <a:gdLst>
                <a:gd name="T0" fmla="*/ 87 w 300"/>
                <a:gd name="T1" fmla="*/ 2 h 299"/>
                <a:gd name="T2" fmla="*/ 89 w 300"/>
                <a:gd name="T3" fmla="*/ 2 h 299"/>
                <a:gd name="T4" fmla="*/ 185 w 300"/>
                <a:gd name="T5" fmla="*/ 75 h 299"/>
                <a:gd name="T6" fmla="*/ 269 w 300"/>
                <a:gd name="T7" fmla="*/ 168 h 299"/>
                <a:gd name="T8" fmla="*/ 269 w 300"/>
                <a:gd name="T9" fmla="*/ 250 h 299"/>
                <a:gd name="T10" fmla="*/ 174 w 300"/>
                <a:gd name="T11" fmla="*/ 296 h 299"/>
                <a:gd name="T12" fmla="*/ 125 w 300"/>
                <a:gd name="T13" fmla="*/ 232 h 299"/>
                <a:gd name="T14" fmla="*/ 83 w 300"/>
                <a:gd name="T15" fmla="*/ 174 h 299"/>
                <a:gd name="T16" fmla="*/ 42 w 300"/>
                <a:gd name="T17" fmla="*/ 116 h 299"/>
                <a:gd name="T18" fmla="*/ 1 w 300"/>
                <a:gd name="T19" fmla="*/ 58 h 299"/>
                <a:gd name="T20" fmla="*/ 87 w 300"/>
                <a:gd name="T21" fmla="*/ 2 h 299"/>
                <a:gd name="T22" fmla="*/ 269 w 300"/>
                <a:gd name="T23" fmla="*/ 209 h 299"/>
                <a:gd name="T24" fmla="*/ 108 w 300"/>
                <a:gd name="T25" fmla="*/ 29 h 299"/>
                <a:gd name="T26" fmla="*/ 17 w 300"/>
                <a:gd name="T27" fmla="*/ 64 h 299"/>
                <a:gd name="T28" fmla="*/ 178 w 300"/>
                <a:gd name="T29" fmla="*/ 277 h 299"/>
                <a:gd name="T30" fmla="*/ 269 w 300"/>
                <a:gd name="T31" fmla="*/ 20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299">
                  <a:moveTo>
                    <a:pt x="87" y="2"/>
                  </a:moveTo>
                  <a:cubicBezTo>
                    <a:pt x="88" y="0"/>
                    <a:pt x="89" y="1"/>
                    <a:pt x="89" y="2"/>
                  </a:cubicBezTo>
                  <a:cubicBezTo>
                    <a:pt x="122" y="15"/>
                    <a:pt x="156" y="49"/>
                    <a:pt x="185" y="75"/>
                  </a:cubicBezTo>
                  <a:cubicBezTo>
                    <a:pt x="212" y="100"/>
                    <a:pt x="246" y="134"/>
                    <a:pt x="269" y="168"/>
                  </a:cubicBezTo>
                  <a:cubicBezTo>
                    <a:pt x="292" y="200"/>
                    <a:pt x="300" y="226"/>
                    <a:pt x="269" y="250"/>
                  </a:cubicBezTo>
                  <a:cubicBezTo>
                    <a:pt x="251" y="265"/>
                    <a:pt x="196" y="299"/>
                    <a:pt x="174" y="296"/>
                  </a:cubicBezTo>
                  <a:cubicBezTo>
                    <a:pt x="159" y="294"/>
                    <a:pt x="134" y="247"/>
                    <a:pt x="125" y="232"/>
                  </a:cubicBezTo>
                  <a:cubicBezTo>
                    <a:pt x="111" y="209"/>
                    <a:pt x="98" y="193"/>
                    <a:pt x="83" y="174"/>
                  </a:cubicBezTo>
                  <a:cubicBezTo>
                    <a:pt x="71" y="158"/>
                    <a:pt x="59" y="137"/>
                    <a:pt x="42" y="116"/>
                  </a:cubicBezTo>
                  <a:cubicBezTo>
                    <a:pt x="29" y="100"/>
                    <a:pt x="0" y="76"/>
                    <a:pt x="1" y="58"/>
                  </a:cubicBezTo>
                  <a:cubicBezTo>
                    <a:pt x="1" y="22"/>
                    <a:pt x="54" y="12"/>
                    <a:pt x="87" y="2"/>
                  </a:cubicBezTo>
                  <a:close/>
                  <a:moveTo>
                    <a:pt x="269" y="209"/>
                  </a:moveTo>
                  <a:cubicBezTo>
                    <a:pt x="237" y="143"/>
                    <a:pt x="167" y="73"/>
                    <a:pt x="108" y="29"/>
                  </a:cubicBezTo>
                  <a:cubicBezTo>
                    <a:pt x="78" y="7"/>
                    <a:pt x="25" y="37"/>
                    <a:pt x="17" y="64"/>
                  </a:cubicBezTo>
                  <a:cubicBezTo>
                    <a:pt x="75" y="131"/>
                    <a:pt x="126" y="204"/>
                    <a:pt x="178" y="277"/>
                  </a:cubicBezTo>
                  <a:cubicBezTo>
                    <a:pt x="210" y="255"/>
                    <a:pt x="258" y="251"/>
                    <a:pt x="269" y="20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65"/>
            </a:p>
          </p:txBody>
        </p:sp>
      </p:grpSp>
      <p:sp>
        <p:nvSpPr>
          <p:cNvPr id="49" name="Shape 3690">
            <a:extLst>
              <a:ext uri="{FF2B5EF4-FFF2-40B4-BE49-F238E27FC236}">
                <a16:creationId xmlns:a16="http://schemas.microsoft.com/office/drawing/2014/main" id="{1BC6DBF5-D129-0F46-84AD-8E3A7A736F93}"/>
              </a:ext>
            </a:extLst>
          </p:cNvPr>
          <p:cNvSpPr/>
          <p:nvPr/>
        </p:nvSpPr>
        <p:spPr>
          <a:xfrm>
            <a:off x="767826" y="622135"/>
            <a:ext cx="280580" cy="2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514DD5-A916-A34B-983E-ED5A01833E29}"/>
              </a:ext>
            </a:extLst>
          </p:cNvPr>
          <p:cNvSpPr txBox="1"/>
          <p:nvPr/>
        </p:nvSpPr>
        <p:spPr>
          <a:xfrm>
            <a:off x="603250" y="10374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提供课程相关设置</a:t>
            </a:r>
          </a:p>
        </p:txBody>
      </p:sp>
    </p:spTree>
    <p:extLst>
      <p:ext uri="{BB962C8B-B14F-4D97-AF65-F5344CB8AC3E}">
        <p14:creationId xmlns:p14="http://schemas.microsoft.com/office/powerpoint/2010/main" val="235890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367638" y="2301861"/>
            <a:ext cx="1855486" cy="865761"/>
            <a:chOff x="4097179" y="2999916"/>
            <a:chExt cx="1855486" cy="865761"/>
          </a:xfrm>
          <a:noFill/>
        </p:grpSpPr>
        <p:sp>
          <p:nvSpPr>
            <p:cNvPr id="12" name="矩形 11"/>
            <p:cNvSpPr/>
            <p:nvPr/>
          </p:nvSpPr>
          <p:spPr>
            <a:xfrm>
              <a:off x="4301768" y="2999916"/>
              <a:ext cx="1650897" cy="865761"/>
            </a:xfrm>
            <a:prstGeom prst="rect">
              <a:avLst/>
            </a:prstGeom>
            <a:grp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7179" y="3248130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01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D707076-80FE-EA46-84B8-3E580935844D}"/>
              </a:ext>
            </a:extLst>
          </p:cNvPr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B2F4BC-E278-8249-9964-910FDFDD74F2}"/>
              </a:ext>
            </a:extLst>
          </p:cNvPr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43" name="直接连接符 4">
            <a:extLst>
              <a:ext uri="{FF2B5EF4-FFF2-40B4-BE49-F238E27FC236}">
                <a16:creationId xmlns:a16="http://schemas.microsoft.com/office/drawing/2014/main" id="{EE96384C-DBE2-DC43-B143-9D02D2D43B23}"/>
              </a:ext>
            </a:extLst>
          </p:cNvPr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3663">
            <a:extLst>
              <a:ext uri="{FF2B5EF4-FFF2-40B4-BE49-F238E27FC236}">
                <a16:creationId xmlns:a16="http://schemas.microsoft.com/office/drawing/2014/main" id="{77F3A51E-98B0-524B-B9D1-B8FADA727AC6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1" grpId="0"/>
      <p:bldP spid="42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60453" y="4618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3250" y="1037411"/>
            <a:ext cx="1228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10406" y="1006455"/>
            <a:ext cx="12925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/>
          <p:cNvGrpSpPr/>
          <p:nvPr/>
        </p:nvGrpSpPr>
        <p:grpSpPr>
          <a:xfrm>
            <a:off x="2363266" y="2466975"/>
            <a:ext cx="2413794" cy="1343025"/>
            <a:chOff x="913606" y="2466975"/>
            <a:chExt cx="2413794" cy="1343025"/>
          </a:xfrm>
        </p:grpSpPr>
        <p:sp>
          <p:nvSpPr>
            <p:cNvPr id="87" name="矩形 86"/>
            <p:cNvSpPr/>
            <p:nvPr/>
          </p:nvSpPr>
          <p:spPr>
            <a:xfrm>
              <a:off x="913606" y="2466975"/>
              <a:ext cx="2413794" cy="134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9815" y="2604710"/>
              <a:ext cx="762000" cy="762000"/>
            </a:xfrm>
            <a:prstGeom prst="rect">
              <a:avLst/>
            </a:prstGeom>
          </p:spPr>
        </p:pic>
        <p:sp>
          <p:nvSpPr>
            <p:cNvPr id="103" name="矩形 102"/>
            <p:cNvSpPr/>
            <p:nvPr/>
          </p:nvSpPr>
          <p:spPr>
            <a:xfrm>
              <a:off x="1711437" y="3447009"/>
              <a:ext cx="102137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公司简介</a:t>
              </a: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4979466" y="2466974"/>
            <a:ext cx="2413794" cy="1343025"/>
            <a:chOff x="3529806" y="2466974"/>
            <a:chExt cx="2413794" cy="1343025"/>
          </a:xfrm>
        </p:grpSpPr>
        <p:sp>
          <p:nvSpPr>
            <p:cNvPr id="88" name="矩形 87"/>
            <p:cNvSpPr/>
            <p:nvPr/>
          </p:nvSpPr>
          <p:spPr>
            <a:xfrm>
              <a:off x="3529806" y="2466974"/>
              <a:ext cx="2413794" cy="134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2441" y="2604710"/>
              <a:ext cx="762000" cy="762000"/>
            </a:xfrm>
            <a:prstGeom prst="rect">
              <a:avLst/>
            </a:prstGeom>
          </p:spPr>
        </p:pic>
        <p:sp>
          <p:nvSpPr>
            <p:cNvPr id="106" name="矩形 105"/>
            <p:cNvSpPr/>
            <p:nvPr/>
          </p:nvSpPr>
          <p:spPr>
            <a:xfrm>
              <a:off x="4273028" y="3425256"/>
              <a:ext cx="103669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网校介绍</a:t>
              </a: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7595666" y="2466973"/>
            <a:ext cx="2413794" cy="1343025"/>
            <a:chOff x="6146006" y="2466973"/>
            <a:chExt cx="2413794" cy="1343025"/>
          </a:xfrm>
        </p:grpSpPr>
        <p:sp>
          <p:nvSpPr>
            <p:cNvPr id="89" name="矩形 88"/>
            <p:cNvSpPr/>
            <p:nvPr/>
          </p:nvSpPr>
          <p:spPr>
            <a:xfrm>
              <a:off x="6146006" y="2466973"/>
              <a:ext cx="2413794" cy="134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485" y="2604710"/>
              <a:ext cx="762000" cy="762000"/>
            </a:xfrm>
            <a:prstGeom prst="rect">
              <a:avLst/>
            </a:prstGeom>
          </p:spPr>
        </p:pic>
        <p:sp>
          <p:nvSpPr>
            <p:cNvPr id="109" name="矩形 108"/>
            <p:cNvSpPr/>
            <p:nvPr/>
          </p:nvSpPr>
          <p:spPr>
            <a:xfrm>
              <a:off x="6890187" y="3425256"/>
              <a:ext cx="1013839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技术支持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363266" y="3977461"/>
            <a:ext cx="2413794" cy="1343025"/>
            <a:chOff x="913606" y="3977461"/>
            <a:chExt cx="2413794" cy="1343025"/>
          </a:xfrm>
        </p:grpSpPr>
        <p:sp>
          <p:nvSpPr>
            <p:cNvPr id="91" name="矩形 90"/>
            <p:cNvSpPr/>
            <p:nvPr/>
          </p:nvSpPr>
          <p:spPr>
            <a:xfrm>
              <a:off x="913606" y="3977461"/>
              <a:ext cx="2413794" cy="134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9183" y="4179887"/>
              <a:ext cx="762000" cy="762000"/>
            </a:xfrm>
            <a:prstGeom prst="rect">
              <a:avLst/>
            </a:prstGeom>
          </p:spPr>
        </p:pic>
        <p:sp>
          <p:nvSpPr>
            <p:cNvPr id="115" name="矩形 114"/>
            <p:cNvSpPr/>
            <p:nvPr/>
          </p:nvSpPr>
          <p:spPr>
            <a:xfrm>
              <a:off x="1667479" y="4901995"/>
              <a:ext cx="998425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服务报价</a:t>
              </a: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4979466" y="3977460"/>
            <a:ext cx="2413794" cy="1343025"/>
            <a:chOff x="3529806" y="3977460"/>
            <a:chExt cx="2413794" cy="1343025"/>
          </a:xfrm>
        </p:grpSpPr>
        <p:grpSp>
          <p:nvGrpSpPr>
            <p:cNvPr id="130" name="组合 129"/>
            <p:cNvGrpSpPr/>
            <p:nvPr/>
          </p:nvGrpSpPr>
          <p:grpSpPr>
            <a:xfrm>
              <a:off x="3529806" y="3977460"/>
              <a:ext cx="2413794" cy="1343025"/>
              <a:chOff x="3529806" y="3977460"/>
              <a:chExt cx="2413794" cy="1343025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3529806" y="3977460"/>
                <a:ext cx="2413794" cy="1343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2441" y="4115370"/>
                <a:ext cx="762000" cy="762000"/>
              </a:xfrm>
              <a:prstGeom prst="rect">
                <a:avLst/>
              </a:prstGeom>
            </p:spPr>
          </p:pic>
        </p:grpSp>
        <p:sp>
          <p:nvSpPr>
            <p:cNvPr id="118" name="矩形 117"/>
            <p:cNvSpPr/>
            <p:nvPr/>
          </p:nvSpPr>
          <p:spPr>
            <a:xfrm>
              <a:off x="3744974" y="4937345"/>
              <a:ext cx="147406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客户案例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7595666" y="3977459"/>
            <a:ext cx="2413794" cy="1343025"/>
            <a:chOff x="6146006" y="3977459"/>
            <a:chExt cx="2413794" cy="1343025"/>
          </a:xfrm>
        </p:grpSpPr>
        <p:grpSp>
          <p:nvGrpSpPr>
            <p:cNvPr id="131" name="组合 130"/>
            <p:cNvGrpSpPr/>
            <p:nvPr/>
          </p:nvGrpSpPr>
          <p:grpSpPr>
            <a:xfrm>
              <a:off x="6146006" y="3977459"/>
              <a:ext cx="2413794" cy="1343025"/>
              <a:chOff x="6146006" y="3977459"/>
              <a:chExt cx="2413794" cy="1343025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6146006" y="3977459"/>
                <a:ext cx="2413794" cy="1343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1903" y="4087437"/>
                <a:ext cx="762000" cy="762000"/>
              </a:xfrm>
              <a:prstGeom prst="rect">
                <a:avLst/>
              </a:prstGeom>
            </p:spPr>
          </p:pic>
        </p:grpSp>
        <p:sp>
          <p:nvSpPr>
            <p:cNvPr id="121" name="矩形 120"/>
            <p:cNvSpPr/>
            <p:nvPr/>
          </p:nvSpPr>
          <p:spPr>
            <a:xfrm>
              <a:off x="6429966" y="4911803"/>
              <a:ext cx="147406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更多产品</a:t>
              </a:r>
            </a:p>
          </p:txBody>
        </p:sp>
      </p:grpSp>
      <p:sp>
        <p:nvSpPr>
          <p:cNvPr id="52" name="Shape 3611">
            <a:extLst>
              <a:ext uri="{FF2B5EF4-FFF2-40B4-BE49-F238E27FC236}">
                <a16:creationId xmlns:a16="http://schemas.microsoft.com/office/drawing/2014/main" id="{7A0803BF-CE31-1740-A65B-0E7B3BF992C5}"/>
              </a:ext>
            </a:extLst>
          </p:cNvPr>
          <p:cNvSpPr/>
          <p:nvPr/>
        </p:nvSpPr>
        <p:spPr>
          <a:xfrm>
            <a:off x="749453" y="58845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88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1975075"/>
            <a:ext cx="12192000" cy="3778636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23703"/>
              </p:ext>
            </p:extLst>
          </p:nvPr>
        </p:nvGraphicFramePr>
        <p:xfrm>
          <a:off x="6289115" y="4206289"/>
          <a:ext cx="2866081" cy="94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035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71409"/>
              </p:ext>
            </p:extLst>
          </p:nvPr>
        </p:nvGraphicFramePr>
        <p:xfrm>
          <a:off x="6244151" y="2660110"/>
          <a:ext cx="2866081" cy="94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035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68520"/>
              </p:ext>
            </p:extLst>
          </p:nvPr>
        </p:nvGraphicFramePr>
        <p:xfrm>
          <a:off x="2880620" y="2656427"/>
          <a:ext cx="2866081" cy="94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035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319242" y="2934594"/>
            <a:ext cx="1915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微信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28425" y="2806204"/>
            <a:ext cx="659305" cy="65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7319242" y="4510967"/>
            <a:ext cx="1915953" cy="36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银行汇款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4226" y="4348628"/>
            <a:ext cx="656729" cy="65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9843" y="2796613"/>
            <a:ext cx="659305" cy="65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928098" y="2944987"/>
            <a:ext cx="1915953" cy="36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支付宝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56590"/>
              </p:ext>
            </p:extLst>
          </p:nvPr>
        </p:nvGraphicFramePr>
        <p:xfrm>
          <a:off x="2847581" y="4222910"/>
          <a:ext cx="2866081" cy="94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035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423" marR="71423" marT="35711" marB="35711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6804" y="4363096"/>
            <a:ext cx="659305" cy="65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3929469" y="4559911"/>
            <a:ext cx="1915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网银支付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46947" y="4690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3250" y="10374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我们成长的力量</a:t>
            </a: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710406" y="1006455"/>
            <a:ext cx="1693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859">
            <a:extLst>
              <a:ext uri="{FF2B5EF4-FFF2-40B4-BE49-F238E27FC236}">
                <a16:creationId xmlns:a16="http://schemas.microsoft.com/office/drawing/2014/main" id="{69056B39-F02E-6F45-A867-FB1D7D5CE72A}"/>
              </a:ext>
            </a:extLst>
          </p:cNvPr>
          <p:cNvSpPr/>
          <p:nvPr/>
        </p:nvSpPr>
        <p:spPr>
          <a:xfrm>
            <a:off x="767068" y="608987"/>
            <a:ext cx="279033" cy="27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9" extrusionOk="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1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1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4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4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2"/>
                </a:moveTo>
                <a:lnTo>
                  <a:pt x="13629" y="1006"/>
                </a:lnTo>
                <a:cubicBezTo>
                  <a:pt x="14152" y="868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2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4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4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5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5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883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4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1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54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5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9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8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0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2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9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1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3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4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5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2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4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8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5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7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9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1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8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0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2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4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1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3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4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7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4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6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8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0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0" grpId="3"/>
      <p:bldP spid="10" grpId="4"/>
      <p:bldP spid="12" grpId="0"/>
      <p:bldP spid="12" grpId="1"/>
      <p:bldP spid="12" grpId="2"/>
      <p:bldP spid="12" grpId="3"/>
      <p:bldP spid="12" grpId="4"/>
      <p:bldP spid="17" grpId="0"/>
      <p:bldP spid="17" grpId="1"/>
      <p:bldP spid="17" grpId="2"/>
      <p:bldP spid="17" grpId="3"/>
      <p:bldP spid="17" grpId="4"/>
      <p:bldP spid="25" grpId="0"/>
      <p:bldP spid="25" grpId="1"/>
      <p:bldP spid="25" grpId="2"/>
      <p:bldP spid="25" grpId="3"/>
      <p:bldP spid="25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501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2807" y="4618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营销工具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9351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多样的沟通渠道和方式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6"/>
            <a:ext cx="23858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81595" y="2671134"/>
            <a:ext cx="1898997" cy="369332"/>
            <a:chOff x="898818" y="2550705"/>
            <a:chExt cx="1898997" cy="3693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8818" y="2587627"/>
              <a:ext cx="393643" cy="33240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311511" y="2550705"/>
              <a:ext cx="1486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在线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QQ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咨询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0158" y="2619818"/>
            <a:ext cx="1465650" cy="369332"/>
            <a:chOff x="6608652" y="2522130"/>
            <a:chExt cx="1465650" cy="3693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8652" y="2563921"/>
              <a:ext cx="304800" cy="304800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6966306" y="252213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微信解答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70437" y="3858110"/>
            <a:ext cx="1431847" cy="369332"/>
            <a:chOff x="987660" y="4391540"/>
            <a:chExt cx="1431847" cy="3693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660" y="4444545"/>
              <a:ext cx="336241" cy="270607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1311511" y="439154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微博答疑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70158" y="3858110"/>
            <a:ext cx="1465650" cy="369332"/>
            <a:chOff x="6608652" y="4391540"/>
            <a:chExt cx="1465650" cy="369332"/>
          </a:xfrm>
        </p:grpSpPr>
        <p:sp>
          <p:nvSpPr>
            <p:cNvPr id="44" name="矩形 43"/>
            <p:cNvSpPr/>
            <p:nvPr/>
          </p:nvSpPr>
          <p:spPr>
            <a:xfrm>
              <a:off x="6966306" y="439154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电话咨询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8652" y="4410352"/>
              <a:ext cx="304800" cy="304800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78111EB-D38E-514C-87D0-B8B0616AA3F7}"/>
              </a:ext>
            </a:extLst>
          </p:cNvPr>
          <p:cNvSpPr/>
          <p:nvPr/>
        </p:nvSpPr>
        <p:spPr>
          <a:xfrm>
            <a:off x="0" y="4893275"/>
            <a:ext cx="12192000" cy="1964485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A131FD-7646-734B-8FE4-B047FADA7A26}"/>
              </a:ext>
            </a:extLst>
          </p:cNvPr>
          <p:cNvSpPr/>
          <p:nvPr/>
        </p:nvSpPr>
        <p:spPr>
          <a:xfrm>
            <a:off x="1598140" y="5507196"/>
            <a:ext cx="89957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学员访问网校有疑问，随时可以和课程老师咨询，有利于提高网校的营销效率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ts val="1800"/>
              </a:lnSpc>
            </a:pP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增强学员咨询数，最终提高学员报名数</a:t>
            </a:r>
          </a:p>
        </p:txBody>
      </p:sp>
      <p:sp>
        <p:nvSpPr>
          <p:cNvPr id="21" name="Shape 3842">
            <a:extLst>
              <a:ext uri="{FF2B5EF4-FFF2-40B4-BE49-F238E27FC236}">
                <a16:creationId xmlns:a16="http://schemas.microsoft.com/office/drawing/2014/main" id="{F6C9A5FA-5A8D-864D-9196-A093D7C5B216}"/>
              </a:ext>
            </a:extLst>
          </p:cNvPr>
          <p:cNvSpPr/>
          <p:nvPr/>
        </p:nvSpPr>
        <p:spPr>
          <a:xfrm>
            <a:off x="710406" y="64757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90"/>
                </a:lnTo>
                <a:lnTo>
                  <a:pt x="21577" y="4886"/>
                </a:lnTo>
                <a:cubicBezTo>
                  <a:pt x="21586" y="4833"/>
                  <a:pt x="21600" y="4783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60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71" y="56055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6609" y="470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查询统计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3741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网校运营数据、一目了然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26166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CACF78-BA2B-9548-9D27-6F360F44593D}"/>
              </a:ext>
            </a:extLst>
          </p:cNvPr>
          <p:cNvGrpSpPr/>
          <p:nvPr/>
        </p:nvGrpSpPr>
        <p:grpSpPr>
          <a:xfrm>
            <a:off x="1420221" y="2196083"/>
            <a:ext cx="2186941" cy="3572256"/>
            <a:chOff x="1420221" y="2196083"/>
            <a:chExt cx="2186941" cy="3572256"/>
          </a:xfrm>
        </p:grpSpPr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A60B9BBD-53B6-F54D-B1E4-165A7F3D97B2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0">
              <a:extLst>
                <a:ext uri="{FF2B5EF4-FFF2-40B4-BE49-F238E27FC236}">
                  <a16:creationId xmlns:a16="http://schemas.microsoft.com/office/drawing/2014/main" id="{5FA2F8F5-71CE-E94C-BD85-9FE7685FCB0B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112178A9-AF45-A64B-9276-42ADAD75E370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1113395B-CBB6-2240-B94B-551D68DE555A}"/>
                </a:ext>
              </a:extLst>
            </p:cNvPr>
            <p:cNvSpPr/>
            <p:nvPr/>
          </p:nvSpPr>
          <p:spPr>
            <a:xfrm>
              <a:off x="2037588" y="2633472"/>
              <a:ext cx="885190" cy="868680"/>
            </a:xfrm>
            <a:custGeom>
              <a:avLst/>
              <a:gdLst/>
              <a:ahLst/>
              <a:cxnLst/>
              <a:rect l="l" t="t" r="r" b="b"/>
              <a:pathLst>
                <a:path w="885189" h="868679">
                  <a:moveTo>
                    <a:pt x="489457" y="0"/>
                  </a:moveTo>
                  <a:lnTo>
                    <a:pt x="105282" y="0"/>
                  </a:lnTo>
                  <a:lnTo>
                    <a:pt x="63500" y="8636"/>
                  </a:lnTo>
                  <a:lnTo>
                    <a:pt x="29591" y="32257"/>
                  </a:lnTo>
                  <a:lnTo>
                    <a:pt x="7238" y="67055"/>
                  </a:lnTo>
                  <a:lnTo>
                    <a:pt x="0" y="106679"/>
                  </a:lnTo>
                  <a:lnTo>
                    <a:pt x="0" y="763397"/>
                  </a:lnTo>
                  <a:lnTo>
                    <a:pt x="8636" y="805179"/>
                  </a:lnTo>
                  <a:lnTo>
                    <a:pt x="32257" y="839088"/>
                  </a:lnTo>
                  <a:lnTo>
                    <a:pt x="67056" y="861440"/>
                  </a:lnTo>
                  <a:lnTo>
                    <a:pt x="438657" y="868679"/>
                  </a:lnTo>
                  <a:lnTo>
                    <a:pt x="441960" y="868679"/>
                  </a:lnTo>
                  <a:lnTo>
                    <a:pt x="445262" y="868172"/>
                  </a:lnTo>
                  <a:lnTo>
                    <a:pt x="448310" y="867155"/>
                  </a:lnTo>
                  <a:lnTo>
                    <a:pt x="787781" y="867155"/>
                  </a:lnTo>
                  <a:lnTo>
                    <a:pt x="829563" y="858519"/>
                  </a:lnTo>
                  <a:lnTo>
                    <a:pt x="863473" y="835025"/>
                  </a:lnTo>
                  <a:lnTo>
                    <a:pt x="884682" y="802766"/>
                  </a:lnTo>
                  <a:lnTo>
                    <a:pt x="105282" y="802766"/>
                  </a:lnTo>
                  <a:lnTo>
                    <a:pt x="91186" y="800226"/>
                  </a:lnTo>
                  <a:lnTo>
                    <a:pt x="79248" y="793368"/>
                  </a:lnTo>
                  <a:lnTo>
                    <a:pt x="70231" y="782954"/>
                  </a:lnTo>
                  <a:lnTo>
                    <a:pt x="65278" y="769874"/>
                  </a:lnTo>
                  <a:lnTo>
                    <a:pt x="64516" y="106679"/>
                  </a:lnTo>
                  <a:lnTo>
                    <a:pt x="66929" y="92582"/>
                  </a:lnTo>
                  <a:lnTo>
                    <a:pt x="73913" y="80644"/>
                  </a:lnTo>
                  <a:lnTo>
                    <a:pt x="84328" y="71754"/>
                  </a:lnTo>
                  <a:lnTo>
                    <a:pt x="97409" y="66675"/>
                  </a:lnTo>
                  <a:lnTo>
                    <a:pt x="234314" y="65912"/>
                  </a:lnTo>
                  <a:lnTo>
                    <a:pt x="237617" y="65404"/>
                  </a:lnTo>
                  <a:lnTo>
                    <a:pt x="240537" y="64388"/>
                  </a:lnTo>
                  <a:lnTo>
                    <a:pt x="487680" y="64388"/>
                  </a:lnTo>
                  <a:lnTo>
                    <a:pt x="501523" y="61340"/>
                  </a:lnTo>
                  <a:lnTo>
                    <a:pt x="512318" y="52958"/>
                  </a:lnTo>
                  <a:lnTo>
                    <a:pt x="518794" y="40639"/>
                  </a:lnTo>
                  <a:lnTo>
                    <a:pt x="517017" y="23749"/>
                  </a:lnTo>
                  <a:lnTo>
                    <a:pt x="510920" y="11175"/>
                  </a:lnTo>
                  <a:lnTo>
                    <a:pt x="501395" y="3175"/>
                  </a:lnTo>
                  <a:lnTo>
                    <a:pt x="489457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4659020-EE35-2241-8716-48BC6100D0F8}"/>
                </a:ext>
              </a:extLst>
            </p:cNvPr>
            <p:cNvSpPr/>
            <p:nvPr/>
          </p:nvSpPr>
          <p:spPr>
            <a:xfrm>
              <a:off x="2142870" y="2831973"/>
              <a:ext cx="788035" cy="604520"/>
            </a:xfrm>
            <a:custGeom>
              <a:avLst/>
              <a:gdLst/>
              <a:ahLst/>
              <a:cxnLst/>
              <a:rect l="l" t="t" r="r" b="b"/>
              <a:pathLst>
                <a:path w="788035" h="604520">
                  <a:moveTo>
                    <a:pt x="755523" y="0"/>
                  </a:moveTo>
                  <a:lnTo>
                    <a:pt x="741680" y="3175"/>
                  </a:lnTo>
                  <a:lnTo>
                    <a:pt x="730885" y="11556"/>
                  </a:lnTo>
                  <a:lnTo>
                    <a:pt x="724408" y="23749"/>
                  </a:lnTo>
                  <a:lnTo>
                    <a:pt x="723265" y="563499"/>
                  </a:lnTo>
                  <a:lnTo>
                    <a:pt x="720852" y="577596"/>
                  </a:lnTo>
                  <a:lnTo>
                    <a:pt x="713867" y="589534"/>
                  </a:lnTo>
                  <a:lnTo>
                    <a:pt x="703453" y="598424"/>
                  </a:lnTo>
                  <a:lnTo>
                    <a:pt x="690372" y="603503"/>
                  </a:lnTo>
                  <a:lnTo>
                    <a:pt x="0" y="604265"/>
                  </a:lnTo>
                  <a:lnTo>
                    <a:pt x="779399" y="604265"/>
                  </a:lnTo>
                  <a:lnTo>
                    <a:pt x="780542" y="601726"/>
                  </a:lnTo>
                  <a:lnTo>
                    <a:pt x="784860" y="588263"/>
                  </a:lnTo>
                  <a:lnTo>
                    <a:pt x="787273" y="574039"/>
                  </a:lnTo>
                  <a:lnTo>
                    <a:pt x="787781" y="32257"/>
                  </a:lnTo>
                  <a:lnTo>
                    <a:pt x="784606" y="18414"/>
                  </a:lnTo>
                  <a:lnTo>
                    <a:pt x="776224" y="7492"/>
                  </a:lnTo>
                  <a:lnTo>
                    <a:pt x="764032" y="1142"/>
                  </a:lnTo>
                  <a:lnTo>
                    <a:pt x="755523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9A0D2BAA-CE32-504E-B7AC-E68AB321381C}"/>
                </a:ext>
              </a:extLst>
            </p:cNvPr>
            <p:cNvSpPr/>
            <p:nvPr/>
          </p:nvSpPr>
          <p:spPr>
            <a:xfrm>
              <a:off x="2150364" y="2767329"/>
              <a:ext cx="334645" cy="262890"/>
            </a:xfrm>
            <a:custGeom>
              <a:avLst/>
              <a:gdLst/>
              <a:ahLst/>
              <a:cxnLst/>
              <a:rect l="l" t="t" r="r" b="b"/>
              <a:pathLst>
                <a:path w="334644" h="262889">
                  <a:moveTo>
                    <a:pt x="236219" y="0"/>
                  </a:moveTo>
                  <a:lnTo>
                    <a:pt x="224409" y="2667"/>
                  </a:lnTo>
                  <a:lnTo>
                    <a:pt x="9779" y="207010"/>
                  </a:lnTo>
                  <a:lnTo>
                    <a:pt x="2667" y="217170"/>
                  </a:lnTo>
                  <a:lnTo>
                    <a:pt x="0" y="228854"/>
                  </a:lnTo>
                  <a:lnTo>
                    <a:pt x="1778" y="240792"/>
                  </a:lnTo>
                  <a:lnTo>
                    <a:pt x="8000" y="251460"/>
                  </a:lnTo>
                  <a:lnTo>
                    <a:pt x="19050" y="259587"/>
                  </a:lnTo>
                  <a:lnTo>
                    <a:pt x="30987" y="262382"/>
                  </a:lnTo>
                  <a:lnTo>
                    <a:pt x="40131" y="262382"/>
                  </a:lnTo>
                  <a:lnTo>
                    <a:pt x="48260" y="259461"/>
                  </a:lnTo>
                  <a:lnTo>
                    <a:pt x="238125" y="76200"/>
                  </a:lnTo>
                  <a:lnTo>
                    <a:pt x="334518" y="76200"/>
                  </a:lnTo>
                  <a:lnTo>
                    <a:pt x="258699" y="8255"/>
                  </a:lnTo>
                  <a:lnTo>
                    <a:pt x="248031" y="1905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F7E416CB-6ABC-D149-80C3-CC2AC1C729B9}"/>
                </a:ext>
              </a:extLst>
            </p:cNvPr>
            <p:cNvSpPr/>
            <p:nvPr/>
          </p:nvSpPr>
          <p:spPr>
            <a:xfrm>
              <a:off x="2388489" y="2843529"/>
              <a:ext cx="251460" cy="133350"/>
            </a:xfrm>
            <a:custGeom>
              <a:avLst/>
              <a:gdLst/>
              <a:ahLst/>
              <a:cxnLst/>
              <a:rect l="l" t="t" r="r" b="b"/>
              <a:pathLst>
                <a:path w="251460" h="133350">
                  <a:moveTo>
                    <a:pt x="96393" y="0"/>
                  </a:moveTo>
                  <a:lnTo>
                    <a:pt x="0" y="0"/>
                  </a:lnTo>
                  <a:lnTo>
                    <a:pt x="139573" y="125222"/>
                  </a:lnTo>
                  <a:lnTo>
                    <a:pt x="150241" y="131572"/>
                  </a:lnTo>
                  <a:lnTo>
                    <a:pt x="162052" y="133350"/>
                  </a:lnTo>
                  <a:lnTo>
                    <a:pt x="173862" y="130683"/>
                  </a:lnTo>
                  <a:lnTo>
                    <a:pt x="251079" y="57150"/>
                  </a:lnTo>
                  <a:lnTo>
                    <a:pt x="160147" y="57150"/>
                  </a:lnTo>
                  <a:lnTo>
                    <a:pt x="96393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9BCCEFC-9B75-3440-BE6E-B35EE1B8CCB8}"/>
                </a:ext>
              </a:extLst>
            </p:cNvPr>
            <p:cNvSpPr/>
            <p:nvPr/>
          </p:nvSpPr>
          <p:spPr>
            <a:xfrm>
              <a:off x="2548635" y="2641092"/>
              <a:ext cx="307340" cy="259715"/>
            </a:xfrm>
            <a:custGeom>
              <a:avLst/>
              <a:gdLst/>
              <a:ahLst/>
              <a:cxnLst/>
              <a:rect l="l" t="t" r="r" b="b"/>
              <a:pathLst>
                <a:path w="307339" h="259714">
                  <a:moveTo>
                    <a:pt x="286893" y="0"/>
                  </a:moveTo>
                  <a:lnTo>
                    <a:pt x="85851" y="48895"/>
                  </a:lnTo>
                  <a:lnTo>
                    <a:pt x="79882" y="54610"/>
                  </a:lnTo>
                  <a:lnTo>
                    <a:pt x="75691" y="69596"/>
                  </a:lnTo>
                  <a:lnTo>
                    <a:pt x="77724" y="77597"/>
                  </a:lnTo>
                  <a:lnTo>
                    <a:pt x="131825" y="131699"/>
                  </a:lnTo>
                  <a:lnTo>
                    <a:pt x="0" y="259587"/>
                  </a:lnTo>
                  <a:lnTo>
                    <a:pt x="90931" y="259587"/>
                  </a:lnTo>
                  <a:lnTo>
                    <a:pt x="177291" y="177292"/>
                  </a:lnTo>
                  <a:lnTo>
                    <a:pt x="269366" y="177292"/>
                  </a:lnTo>
                  <a:lnTo>
                    <a:pt x="307339" y="20447"/>
                  </a:lnTo>
                  <a:lnTo>
                    <a:pt x="305181" y="12700"/>
                  </a:lnTo>
                  <a:lnTo>
                    <a:pt x="294639" y="2159"/>
                  </a:lnTo>
                  <a:lnTo>
                    <a:pt x="286893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7968AAA2-01C4-A340-A2CD-2C056F8C3E55}"/>
                </a:ext>
              </a:extLst>
            </p:cNvPr>
            <p:cNvSpPr/>
            <p:nvPr/>
          </p:nvSpPr>
          <p:spPr>
            <a:xfrm>
              <a:off x="2725927" y="2818383"/>
              <a:ext cx="92075" cy="53975"/>
            </a:xfrm>
            <a:custGeom>
              <a:avLst/>
              <a:gdLst/>
              <a:ahLst/>
              <a:cxnLst/>
              <a:rect l="l" t="t" r="r" b="b"/>
              <a:pathLst>
                <a:path w="92075" h="53975">
                  <a:moveTo>
                    <a:pt x="92075" y="0"/>
                  </a:moveTo>
                  <a:lnTo>
                    <a:pt x="0" y="0"/>
                  </a:lnTo>
                  <a:lnTo>
                    <a:pt x="51181" y="51307"/>
                  </a:lnTo>
                  <a:lnTo>
                    <a:pt x="56642" y="53466"/>
                  </a:lnTo>
                  <a:lnTo>
                    <a:pt x="64262" y="53466"/>
                  </a:lnTo>
                  <a:lnTo>
                    <a:pt x="66167" y="53212"/>
                  </a:lnTo>
                  <a:lnTo>
                    <a:pt x="75565" y="50545"/>
                  </a:lnTo>
                  <a:lnTo>
                    <a:pt x="81280" y="44576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E8233D91-C70B-424B-B58C-E0BC1B9173E6}"/>
                </a:ext>
              </a:extLst>
            </p:cNvPr>
            <p:cNvSpPr/>
            <p:nvPr/>
          </p:nvSpPr>
          <p:spPr>
            <a:xfrm>
              <a:off x="2205227" y="3201923"/>
              <a:ext cx="66040" cy="143510"/>
            </a:xfrm>
            <a:custGeom>
              <a:avLst/>
              <a:gdLst/>
              <a:ahLst/>
              <a:cxnLst/>
              <a:rect l="l" t="t" r="r" b="b"/>
              <a:pathLst>
                <a:path w="66039" h="143510">
                  <a:moveTo>
                    <a:pt x="42291" y="0"/>
                  </a:moveTo>
                  <a:lnTo>
                    <a:pt x="4572" y="16510"/>
                  </a:lnTo>
                  <a:lnTo>
                    <a:pt x="0" y="110616"/>
                  </a:lnTo>
                  <a:lnTo>
                    <a:pt x="2921" y="124460"/>
                  </a:lnTo>
                  <a:lnTo>
                    <a:pt x="11176" y="135381"/>
                  </a:lnTo>
                  <a:lnTo>
                    <a:pt x="23241" y="141986"/>
                  </a:lnTo>
                  <a:lnTo>
                    <a:pt x="32004" y="143255"/>
                  </a:lnTo>
                  <a:lnTo>
                    <a:pt x="32385" y="143255"/>
                  </a:lnTo>
                  <a:lnTo>
                    <a:pt x="46101" y="140208"/>
                  </a:lnTo>
                  <a:lnTo>
                    <a:pt x="57023" y="131825"/>
                  </a:lnTo>
                  <a:lnTo>
                    <a:pt x="63500" y="119506"/>
                  </a:lnTo>
                  <a:lnTo>
                    <a:pt x="65532" y="31368"/>
                  </a:lnTo>
                  <a:lnTo>
                    <a:pt x="62611" y="17525"/>
                  </a:lnTo>
                  <a:lnTo>
                    <a:pt x="54356" y="6603"/>
                  </a:lnTo>
                  <a:lnTo>
                    <a:pt x="42291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8536324D-B4D5-404A-B9D5-4AB5B73A2896}"/>
                </a:ext>
              </a:extLst>
            </p:cNvPr>
            <p:cNvSpPr/>
            <p:nvPr/>
          </p:nvSpPr>
          <p:spPr>
            <a:xfrm>
              <a:off x="2380488" y="3049523"/>
              <a:ext cx="66040" cy="295910"/>
            </a:xfrm>
            <a:custGeom>
              <a:avLst/>
              <a:gdLst/>
              <a:ahLst/>
              <a:cxnLst/>
              <a:rect l="l" t="t" r="r" b="b"/>
              <a:pathLst>
                <a:path w="66039" h="295910">
                  <a:moveTo>
                    <a:pt x="33274" y="0"/>
                  </a:moveTo>
                  <a:lnTo>
                    <a:pt x="19431" y="3048"/>
                  </a:lnTo>
                  <a:lnTo>
                    <a:pt x="8509" y="11429"/>
                  </a:lnTo>
                  <a:lnTo>
                    <a:pt x="2031" y="23749"/>
                  </a:lnTo>
                  <a:lnTo>
                    <a:pt x="0" y="263398"/>
                  </a:lnTo>
                  <a:lnTo>
                    <a:pt x="3048" y="277113"/>
                  </a:lnTo>
                  <a:lnTo>
                    <a:pt x="11430" y="288036"/>
                  </a:lnTo>
                  <a:lnTo>
                    <a:pt x="23622" y="294513"/>
                  </a:lnTo>
                  <a:lnTo>
                    <a:pt x="32257" y="295655"/>
                  </a:lnTo>
                  <a:lnTo>
                    <a:pt x="46100" y="292608"/>
                  </a:lnTo>
                  <a:lnTo>
                    <a:pt x="57023" y="284225"/>
                  </a:lnTo>
                  <a:lnTo>
                    <a:pt x="63500" y="271906"/>
                  </a:lnTo>
                  <a:lnTo>
                    <a:pt x="65531" y="32258"/>
                  </a:lnTo>
                  <a:lnTo>
                    <a:pt x="62484" y="18541"/>
                  </a:lnTo>
                  <a:lnTo>
                    <a:pt x="54101" y="7620"/>
                  </a:lnTo>
                  <a:lnTo>
                    <a:pt x="41910" y="1142"/>
                  </a:lnTo>
                  <a:lnTo>
                    <a:pt x="33274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3465E402-9FA4-B641-A9EC-6E916E7E50CF}"/>
                </a:ext>
              </a:extLst>
            </p:cNvPr>
            <p:cNvSpPr/>
            <p:nvPr/>
          </p:nvSpPr>
          <p:spPr>
            <a:xfrm>
              <a:off x="2529839" y="3116579"/>
              <a:ext cx="66040" cy="228600"/>
            </a:xfrm>
            <a:custGeom>
              <a:avLst/>
              <a:gdLst/>
              <a:ahLst/>
              <a:cxnLst/>
              <a:rect l="l" t="t" r="r" b="b"/>
              <a:pathLst>
                <a:path w="66039" h="228600">
                  <a:moveTo>
                    <a:pt x="33401" y="0"/>
                  </a:moveTo>
                  <a:lnTo>
                    <a:pt x="19431" y="3175"/>
                  </a:lnTo>
                  <a:lnTo>
                    <a:pt x="8509" y="11557"/>
                  </a:lnTo>
                  <a:lnTo>
                    <a:pt x="2032" y="23749"/>
                  </a:lnTo>
                  <a:lnTo>
                    <a:pt x="0" y="196215"/>
                  </a:lnTo>
                  <a:lnTo>
                    <a:pt x="3048" y="210058"/>
                  </a:lnTo>
                  <a:lnTo>
                    <a:pt x="11303" y="220853"/>
                  </a:lnTo>
                  <a:lnTo>
                    <a:pt x="23495" y="227457"/>
                  </a:lnTo>
                  <a:lnTo>
                    <a:pt x="32258" y="228600"/>
                  </a:lnTo>
                  <a:lnTo>
                    <a:pt x="46228" y="225425"/>
                  </a:lnTo>
                  <a:lnTo>
                    <a:pt x="57023" y="217043"/>
                  </a:lnTo>
                  <a:lnTo>
                    <a:pt x="63500" y="204850"/>
                  </a:lnTo>
                  <a:lnTo>
                    <a:pt x="65532" y="32385"/>
                  </a:lnTo>
                  <a:lnTo>
                    <a:pt x="62484" y="18542"/>
                  </a:lnTo>
                  <a:lnTo>
                    <a:pt x="54229" y="7747"/>
                  </a:lnTo>
                  <a:lnTo>
                    <a:pt x="42037" y="1143"/>
                  </a:lnTo>
                  <a:lnTo>
                    <a:pt x="33401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B65CD49E-7914-8D41-8FF3-5EF52D135EB6}"/>
                </a:ext>
              </a:extLst>
            </p:cNvPr>
            <p:cNvSpPr/>
            <p:nvPr/>
          </p:nvSpPr>
          <p:spPr>
            <a:xfrm>
              <a:off x="2695955" y="2953511"/>
              <a:ext cx="66040" cy="391795"/>
            </a:xfrm>
            <a:custGeom>
              <a:avLst/>
              <a:gdLst/>
              <a:ahLst/>
              <a:cxnLst/>
              <a:rect l="l" t="t" r="r" b="b"/>
              <a:pathLst>
                <a:path w="66039" h="391795">
                  <a:moveTo>
                    <a:pt x="33274" y="0"/>
                  </a:moveTo>
                  <a:lnTo>
                    <a:pt x="19304" y="3048"/>
                  </a:lnTo>
                  <a:lnTo>
                    <a:pt x="8508" y="11557"/>
                  </a:lnTo>
                  <a:lnTo>
                    <a:pt x="2031" y="23749"/>
                  </a:lnTo>
                  <a:lnTo>
                    <a:pt x="0" y="359410"/>
                  </a:lnTo>
                  <a:lnTo>
                    <a:pt x="3048" y="373252"/>
                  </a:lnTo>
                  <a:lnTo>
                    <a:pt x="11430" y="384048"/>
                  </a:lnTo>
                  <a:lnTo>
                    <a:pt x="23621" y="390525"/>
                  </a:lnTo>
                  <a:lnTo>
                    <a:pt x="32257" y="391667"/>
                  </a:lnTo>
                  <a:lnTo>
                    <a:pt x="46100" y="388492"/>
                  </a:lnTo>
                  <a:lnTo>
                    <a:pt x="57023" y="380111"/>
                  </a:lnTo>
                  <a:lnTo>
                    <a:pt x="63500" y="367918"/>
                  </a:lnTo>
                  <a:lnTo>
                    <a:pt x="65531" y="32258"/>
                  </a:lnTo>
                  <a:lnTo>
                    <a:pt x="62483" y="18414"/>
                  </a:lnTo>
                  <a:lnTo>
                    <a:pt x="54101" y="7620"/>
                  </a:lnTo>
                  <a:lnTo>
                    <a:pt x="41910" y="1142"/>
                  </a:lnTo>
                  <a:lnTo>
                    <a:pt x="33274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8AE50A1D-CA03-F04D-9968-79376731C790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F2E65B17-E85A-C641-AB53-489BE598C5F0}"/>
                </a:ext>
              </a:extLst>
            </p:cNvPr>
            <p:cNvSpPr/>
            <p:nvPr/>
          </p:nvSpPr>
          <p:spPr>
            <a:xfrm>
              <a:off x="1420221" y="4400031"/>
              <a:ext cx="2186941" cy="53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注册数据，报名数据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学习记录，课程上课统计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D18187F-12C4-F44C-8D1D-737DDC8C39AC}"/>
                </a:ext>
              </a:extLst>
            </p:cNvPr>
            <p:cNvSpPr/>
            <p:nvPr/>
          </p:nvSpPr>
          <p:spPr>
            <a:xfrm>
              <a:off x="1436070" y="4046379"/>
              <a:ext cx="21710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学员维度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BD75973-1D44-C94C-AC64-78E5DF98D916}"/>
              </a:ext>
            </a:extLst>
          </p:cNvPr>
          <p:cNvGrpSpPr/>
          <p:nvPr/>
        </p:nvGrpSpPr>
        <p:grpSpPr>
          <a:xfrm>
            <a:off x="6451091" y="2196083"/>
            <a:ext cx="2120139" cy="3572256"/>
            <a:chOff x="6451091" y="2196083"/>
            <a:chExt cx="2120139" cy="3572256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BF732266-C33F-4A4A-89F9-CBC2AA42C197}"/>
                </a:ext>
              </a:extLst>
            </p:cNvPr>
            <p:cNvSpPr/>
            <p:nvPr/>
          </p:nvSpPr>
          <p:spPr>
            <a:xfrm>
              <a:off x="7567548" y="3250564"/>
              <a:ext cx="212090" cy="238125"/>
            </a:xfrm>
            <a:custGeom>
              <a:avLst/>
              <a:gdLst/>
              <a:ahLst/>
              <a:cxnLst/>
              <a:rect l="l" t="t" r="r" b="b"/>
              <a:pathLst>
                <a:path w="212090" h="238125">
                  <a:moveTo>
                    <a:pt x="49910" y="0"/>
                  </a:moveTo>
                  <a:lnTo>
                    <a:pt x="0" y="0"/>
                  </a:lnTo>
                  <a:lnTo>
                    <a:pt x="40131" y="58547"/>
                  </a:lnTo>
                  <a:lnTo>
                    <a:pt x="31750" y="67437"/>
                  </a:lnTo>
                  <a:lnTo>
                    <a:pt x="9778" y="113157"/>
                  </a:lnTo>
                  <a:lnTo>
                    <a:pt x="6857" y="143763"/>
                  </a:lnTo>
                  <a:lnTo>
                    <a:pt x="9017" y="157734"/>
                  </a:lnTo>
                  <a:lnTo>
                    <a:pt x="25907" y="195834"/>
                  </a:lnTo>
                  <a:lnTo>
                    <a:pt x="56133" y="223900"/>
                  </a:lnTo>
                  <a:lnTo>
                    <a:pt x="96011" y="237871"/>
                  </a:lnTo>
                  <a:lnTo>
                    <a:pt x="124714" y="237871"/>
                  </a:lnTo>
                  <a:lnTo>
                    <a:pt x="162178" y="223900"/>
                  </a:lnTo>
                  <a:lnTo>
                    <a:pt x="191134" y="195834"/>
                  </a:lnTo>
                  <a:lnTo>
                    <a:pt x="208406" y="156463"/>
                  </a:lnTo>
                  <a:lnTo>
                    <a:pt x="211835" y="124713"/>
                  </a:lnTo>
                  <a:lnTo>
                    <a:pt x="209423" y="110617"/>
                  </a:lnTo>
                  <a:lnTo>
                    <a:pt x="191897" y="73787"/>
                  </a:lnTo>
                  <a:lnTo>
                    <a:pt x="161035" y="47117"/>
                  </a:lnTo>
                  <a:lnTo>
                    <a:pt x="138049" y="36830"/>
                  </a:lnTo>
                  <a:lnTo>
                    <a:pt x="79628" y="36830"/>
                  </a:lnTo>
                  <a:lnTo>
                    <a:pt x="49910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096E67DC-34C1-A841-88F2-E18CC6FAE2E3}"/>
                </a:ext>
              </a:extLst>
            </p:cNvPr>
            <p:cNvSpPr/>
            <p:nvPr/>
          </p:nvSpPr>
          <p:spPr>
            <a:xfrm>
              <a:off x="7072248" y="3244214"/>
              <a:ext cx="232410" cy="206375"/>
            </a:xfrm>
            <a:custGeom>
              <a:avLst/>
              <a:gdLst/>
              <a:ahLst/>
              <a:cxnLst/>
              <a:rect l="l" t="t" r="r" b="b"/>
              <a:pathLst>
                <a:path w="232409" h="206375">
                  <a:moveTo>
                    <a:pt x="99059" y="0"/>
                  </a:moveTo>
                  <a:lnTo>
                    <a:pt x="60198" y="8889"/>
                  </a:lnTo>
                  <a:lnTo>
                    <a:pt x="28575" y="33020"/>
                  </a:lnTo>
                  <a:lnTo>
                    <a:pt x="7366" y="68707"/>
                  </a:lnTo>
                  <a:lnTo>
                    <a:pt x="0" y="115697"/>
                  </a:lnTo>
                  <a:lnTo>
                    <a:pt x="2540" y="129794"/>
                  </a:lnTo>
                  <a:lnTo>
                    <a:pt x="20574" y="165354"/>
                  </a:lnTo>
                  <a:lnTo>
                    <a:pt x="51816" y="192024"/>
                  </a:lnTo>
                  <a:lnTo>
                    <a:pt x="93599" y="204850"/>
                  </a:lnTo>
                  <a:lnTo>
                    <a:pt x="109347" y="206121"/>
                  </a:lnTo>
                  <a:lnTo>
                    <a:pt x="123571" y="203454"/>
                  </a:lnTo>
                  <a:lnTo>
                    <a:pt x="161671" y="186944"/>
                  </a:lnTo>
                  <a:lnTo>
                    <a:pt x="189737" y="157734"/>
                  </a:lnTo>
                  <a:lnTo>
                    <a:pt x="204089" y="116967"/>
                  </a:lnTo>
                  <a:lnTo>
                    <a:pt x="205104" y="102997"/>
                  </a:lnTo>
                  <a:lnTo>
                    <a:pt x="204216" y="90297"/>
                  </a:lnTo>
                  <a:lnTo>
                    <a:pt x="201802" y="77597"/>
                  </a:lnTo>
                  <a:lnTo>
                    <a:pt x="197866" y="64897"/>
                  </a:lnTo>
                  <a:lnTo>
                    <a:pt x="192531" y="53467"/>
                  </a:lnTo>
                  <a:lnTo>
                    <a:pt x="232282" y="26670"/>
                  </a:lnTo>
                  <a:lnTo>
                    <a:pt x="170815" y="26670"/>
                  </a:lnTo>
                  <a:lnTo>
                    <a:pt x="161162" y="19050"/>
                  </a:lnTo>
                  <a:lnTo>
                    <a:pt x="150622" y="12700"/>
                  </a:lnTo>
                  <a:lnTo>
                    <a:pt x="139192" y="7620"/>
                  </a:lnTo>
                  <a:lnTo>
                    <a:pt x="126746" y="3810"/>
                  </a:lnTo>
                  <a:lnTo>
                    <a:pt x="113410" y="127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1FD18F3B-A8F6-8946-A629-19B68AC9A4C3}"/>
                </a:ext>
              </a:extLst>
            </p:cNvPr>
            <p:cNvSpPr/>
            <p:nvPr/>
          </p:nvSpPr>
          <p:spPr>
            <a:xfrm>
              <a:off x="7647178" y="3284854"/>
              <a:ext cx="58419" cy="0"/>
            </a:xfrm>
            <a:custGeom>
              <a:avLst/>
              <a:gdLst/>
              <a:ahLst/>
              <a:cxnLst/>
              <a:rect l="l" t="t" r="r" b="b"/>
              <a:pathLst>
                <a:path w="58420">
                  <a:moveTo>
                    <a:pt x="0" y="0"/>
                  </a:moveTo>
                  <a:lnTo>
                    <a:pt x="58420" y="0"/>
                  </a:lnTo>
                </a:path>
              </a:pathLst>
            </a:custGeom>
            <a:ln w="5080">
              <a:solidFill>
                <a:srgbClr val="00D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2F6CA67A-E231-7848-BDD6-39A669773804}"/>
                </a:ext>
              </a:extLst>
            </p:cNvPr>
            <p:cNvSpPr/>
            <p:nvPr/>
          </p:nvSpPr>
          <p:spPr>
            <a:xfrm>
              <a:off x="7234046" y="2882900"/>
              <a:ext cx="241300" cy="387985"/>
            </a:xfrm>
            <a:custGeom>
              <a:avLst/>
              <a:gdLst/>
              <a:ahLst/>
              <a:cxnLst/>
              <a:rect l="l" t="t" r="r" b="b"/>
              <a:pathLst>
                <a:path w="241300" h="387985">
                  <a:moveTo>
                    <a:pt x="58038" y="0"/>
                  </a:moveTo>
                  <a:lnTo>
                    <a:pt x="0" y="0"/>
                  </a:lnTo>
                  <a:lnTo>
                    <a:pt x="129158" y="103124"/>
                  </a:lnTo>
                  <a:lnTo>
                    <a:pt x="122554" y="113284"/>
                  </a:lnTo>
                  <a:lnTo>
                    <a:pt x="103377" y="157734"/>
                  </a:lnTo>
                  <a:lnTo>
                    <a:pt x="97027" y="199771"/>
                  </a:lnTo>
                  <a:lnTo>
                    <a:pt x="96520" y="213740"/>
                  </a:lnTo>
                  <a:lnTo>
                    <a:pt x="97789" y="227711"/>
                  </a:lnTo>
                  <a:lnTo>
                    <a:pt x="111759" y="277367"/>
                  </a:lnTo>
                  <a:lnTo>
                    <a:pt x="123698" y="298958"/>
                  </a:lnTo>
                  <a:lnTo>
                    <a:pt x="9017" y="387985"/>
                  </a:lnTo>
                  <a:lnTo>
                    <a:pt x="70484" y="387985"/>
                  </a:lnTo>
                  <a:lnTo>
                    <a:pt x="152019" y="333375"/>
                  </a:lnTo>
                  <a:lnTo>
                    <a:pt x="214122" y="333375"/>
                  </a:lnTo>
                  <a:lnTo>
                    <a:pt x="173862" y="305308"/>
                  </a:lnTo>
                  <a:lnTo>
                    <a:pt x="149351" y="272288"/>
                  </a:lnTo>
                  <a:lnTo>
                    <a:pt x="135127" y="231521"/>
                  </a:lnTo>
                  <a:lnTo>
                    <a:pt x="132333" y="203580"/>
                  </a:lnTo>
                  <a:lnTo>
                    <a:pt x="132333" y="199771"/>
                  </a:lnTo>
                  <a:lnTo>
                    <a:pt x="140588" y="159003"/>
                  </a:lnTo>
                  <a:lnTo>
                    <a:pt x="160654" y="122174"/>
                  </a:lnTo>
                  <a:lnTo>
                    <a:pt x="190373" y="94234"/>
                  </a:lnTo>
                  <a:lnTo>
                    <a:pt x="227583" y="75057"/>
                  </a:lnTo>
                  <a:lnTo>
                    <a:pt x="241300" y="71247"/>
                  </a:lnTo>
                  <a:lnTo>
                    <a:pt x="159130" y="71247"/>
                  </a:lnTo>
                  <a:lnTo>
                    <a:pt x="5803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FFD03F17-E4D3-2040-BD44-AD184CDB1311}"/>
                </a:ext>
              </a:extLst>
            </p:cNvPr>
            <p:cNvSpPr/>
            <p:nvPr/>
          </p:nvSpPr>
          <p:spPr>
            <a:xfrm>
              <a:off x="7386066" y="3216275"/>
              <a:ext cx="231775" cy="45720"/>
            </a:xfrm>
            <a:custGeom>
              <a:avLst/>
              <a:gdLst/>
              <a:ahLst/>
              <a:cxnLst/>
              <a:rect l="l" t="t" r="r" b="b"/>
              <a:pathLst>
                <a:path w="231775" h="45720">
                  <a:moveTo>
                    <a:pt x="62102" y="0"/>
                  </a:moveTo>
                  <a:lnTo>
                    <a:pt x="0" y="0"/>
                  </a:lnTo>
                  <a:lnTo>
                    <a:pt x="9651" y="7620"/>
                  </a:lnTo>
                  <a:lnTo>
                    <a:pt x="41909" y="27939"/>
                  </a:lnTo>
                  <a:lnTo>
                    <a:pt x="105282" y="45720"/>
                  </a:lnTo>
                  <a:lnTo>
                    <a:pt x="132206" y="45720"/>
                  </a:lnTo>
                  <a:lnTo>
                    <a:pt x="145033" y="44450"/>
                  </a:lnTo>
                  <a:lnTo>
                    <a:pt x="157479" y="41910"/>
                  </a:lnTo>
                  <a:lnTo>
                    <a:pt x="181482" y="34289"/>
                  </a:lnTo>
                  <a:lnTo>
                    <a:pt x="231393" y="34289"/>
                  </a:lnTo>
                  <a:lnTo>
                    <a:pt x="215900" y="15239"/>
                  </a:lnTo>
                  <a:lnTo>
                    <a:pt x="221106" y="11429"/>
                  </a:lnTo>
                  <a:lnTo>
                    <a:pt x="107695" y="11429"/>
                  </a:lnTo>
                  <a:lnTo>
                    <a:pt x="93725" y="10160"/>
                  </a:lnTo>
                  <a:lnTo>
                    <a:pt x="80136" y="6350"/>
                  </a:lnTo>
                  <a:lnTo>
                    <a:pt x="67055" y="2539"/>
                  </a:lnTo>
                  <a:lnTo>
                    <a:pt x="62102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616B8EA-0623-FC41-9602-ED25C5D65EC7}"/>
                </a:ext>
              </a:extLst>
            </p:cNvPr>
            <p:cNvSpPr/>
            <p:nvPr/>
          </p:nvSpPr>
          <p:spPr>
            <a:xfrm>
              <a:off x="7670165" y="3139948"/>
              <a:ext cx="264160" cy="120014"/>
            </a:xfrm>
            <a:custGeom>
              <a:avLst/>
              <a:gdLst/>
              <a:ahLst/>
              <a:cxnLst/>
              <a:rect l="l" t="t" r="r" b="b"/>
              <a:pathLst>
                <a:path w="264159" h="120014">
                  <a:moveTo>
                    <a:pt x="262508" y="0"/>
                  </a:moveTo>
                  <a:lnTo>
                    <a:pt x="0" y="0"/>
                  </a:lnTo>
                  <a:lnTo>
                    <a:pt x="58419" y="13969"/>
                  </a:lnTo>
                  <a:lnTo>
                    <a:pt x="58419" y="20319"/>
                  </a:lnTo>
                  <a:lnTo>
                    <a:pt x="69850" y="64769"/>
                  </a:lnTo>
                  <a:lnTo>
                    <a:pt x="95757" y="96647"/>
                  </a:lnTo>
                  <a:lnTo>
                    <a:pt x="132460" y="115697"/>
                  </a:lnTo>
                  <a:lnTo>
                    <a:pt x="146430" y="119506"/>
                  </a:lnTo>
                  <a:lnTo>
                    <a:pt x="174878" y="119506"/>
                  </a:lnTo>
                  <a:lnTo>
                    <a:pt x="212851" y="105537"/>
                  </a:lnTo>
                  <a:lnTo>
                    <a:pt x="242442" y="78866"/>
                  </a:lnTo>
                  <a:lnTo>
                    <a:pt x="260223" y="39369"/>
                  </a:lnTo>
                  <a:lnTo>
                    <a:pt x="263778" y="8889"/>
                  </a:lnTo>
                  <a:lnTo>
                    <a:pt x="26250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B42B366A-2ED3-9046-BC01-B032AFE1EF6B}"/>
                </a:ext>
              </a:extLst>
            </p:cNvPr>
            <p:cNvSpPr/>
            <p:nvPr/>
          </p:nvSpPr>
          <p:spPr>
            <a:xfrm>
              <a:off x="7509764" y="2951607"/>
              <a:ext cx="422909" cy="276225"/>
            </a:xfrm>
            <a:custGeom>
              <a:avLst/>
              <a:gdLst/>
              <a:ahLst/>
              <a:cxnLst/>
              <a:rect l="l" t="t" r="r" b="b"/>
              <a:pathLst>
                <a:path w="422909" h="276225">
                  <a:moveTo>
                    <a:pt x="103504" y="0"/>
                  </a:moveTo>
                  <a:lnTo>
                    <a:pt x="380" y="0"/>
                  </a:lnTo>
                  <a:lnTo>
                    <a:pt x="14858" y="1269"/>
                  </a:lnTo>
                  <a:lnTo>
                    <a:pt x="28955" y="3809"/>
                  </a:lnTo>
                  <a:lnTo>
                    <a:pt x="67436" y="20319"/>
                  </a:lnTo>
                  <a:lnTo>
                    <a:pt x="98805" y="47116"/>
                  </a:lnTo>
                  <a:lnTo>
                    <a:pt x="120903" y="82676"/>
                  </a:lnTo>
                  <a:lnTo>
                    <a:pt x="131825" y="123443"/>
                  </a:lnTo>
                  <a:lnTo>
                    <a:pt x="132587" y="138683"/>
                  </a:lnTo>
                  <a:lnTo>
                    <a:pt x="131952" y="152653"/>
                  </a:lnTo>
                  <a:lnTo>
                    <a:pt x="121538" y="192150"/>
                  </a:lnTo>
                  <a:lnTo>
                    <a:pt x="100202" y="226440"/>
                  </a:lnTo>
                  <a:lnTo>
                    <a:pt x="69214" y="253110"/>
                  </a:lnTo>
                  <a:lnTo>
                    <a:pt x="29971" y="271017"/>
                  </a:lnTo>
                  <a:lnTo>
                    <a:pt x="0" y="276097"/>
                  </a:lnTo>
                  <a:lnTo>
                    <a:pt x="97408" y="276097"/>
                  </a:lnTo>
                  <a:lnTo>
                    <a:pt x="129920" y="245490"/>
                  </a:lnTo>
                  <a:lnTo>
                    <a:pt x="150749" y="212470"/>
                  </a:lnTo>
                  <a:lnTo>
                    <a:pt x="160400" y="188340"/>
                  </a:lnTo>
                  <a:lnTo>
                    <a:pt x="422909" y="188340"/>
                  </a:lnTo>
                  <a:lnTo>
                    <a:pt x="422020" y="181990"/>
                  </a:lnTo>
                  <a:lnTo>
                    <a:pt x="417956" y="169163"/>
                  </a:lnTo>
                  <a:lnTo>
                    <a:pt x="417449" y="167893"/>
                  </a:lnTo>
                  <a:lnTo>
                    <a:pt x="225805" y="167893"/>
                  </a:lnTo>
                  <a:lnTo>
                    <a:pt x="167639" y="152653"/>
                  </a:lnTo>
                  <a:lnTo>
                    <a:pt x="168147" y="143763"/>
                  </a:lnTo>
                  <a:lnTo>
                    <a:pt x="168020" y="124713"/>
                  </a:lnTo>
                  <a:lnTo>
                    <a:pt x="166750" y="112013"/>
                  </a:lnTo>
                  <a:lnTo>
                    <a:pt x="156590" y="72516"/>
                  </a:lnTo>
                  <a:lnTo>
                    <a:pt x="138049" y="38226"/>
                  </a:lnTo>
                  <a:lnTo>
                    <a:pt x="112140" y="7619"/>
                  </a:lnTo>
                  <a:lnTo>
                    <a:pt x="103504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7ED7D25C-5458-8145-9323-231292A0A125}"/>
                </a:ext>
              </a:extLst>
            </p:cNvPr>
            <p:cNvSpPr/>
            <p:nvPr/>
          </p:nvSpPr>
          <p:spPr>
            <a:xfrm>
              <a:off x="7735569" y="3053460"/>
              <a:ext cx="191770" cy="66040"/>
            </a:xfrm>
            <a:custGeom>
              <a:avLst/>
              <a:gdLst/>
              <a:ahLst/>
              <a:cxnLst/>
              <a:rect l="l" t="t" r="r" b="b"/>
              <a:pathLst>
                <a:path w="191770" h="66039">
                  <a:moveTo>
                    <a:pt x="93725" y="0"/>
                  </a:moveTo>
                  <a:lnTo>
                    <a:pt x="53721" y="8889"/>
                  </a:lnTo>
                  <a:lnTo>
                    <a:pt x="21335" y="31750"/>
                  </a:lnTo>
                  <a:lnTo>
                    <a:pt x="0" y="66039"/>
                  </a:lnTo>
                  <a:lnTo>
                    <a:pt x="191643" y="66039"/>
                  </a:lnTo>
                  <a:lnTo>
                    <a:pt x="170306" y="33019"/>
                  </a:lnTo>
                  <a:lnTo>
                    <a:pt x="136271" y="8889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E87070B1-552F-2B42-BA2F-D213B209EE00}"/>
                </a:ext>
              </a:extLst>
            </p:cNvPr>
            <p:cNvSpPr/>
            <p:nvPr/>
          </p:nvSpPr>
          <p:spPr>
            <a:xfrm>
              <a:off x="7393178" y="2913507"/>
              <a:ext cx="220345" cy="40640"/>
            </a:xfrm>
            <a:custGeom>
              <a:avLst/>
              <a:gdLst/>
              <a:ahLst/>
              <a:cxnLst/>
              <a:rect l="l" t="t" r="r" b="b"/>
              <a:pathLst>
                <a:path w="220345" h="40639">
                  <a:moveTo>
                    <a:pt x="121412" y="0"/>
                  </a:moveTo>
                  <a:lnTo>
                    <a:pt x="106933" y="0"/>
                  </a:lnTo>
                  <a:lnTo>
                    <a:pt x="80518" y="2539"/>
                  </a:lnTo>
                  <a:lnTo>
                    <a:pt x="43306" y="13969"/>
                  </a:lnTo>
                  <a:lnTo>
                    <a:pt x="10032" y="33019"/>
                  </a:lnTo>
                  <a:lnTo>
                    <a:pt x="0" y="40639"/>
                  </a:lnTo>
                  <a:lnTo>
                    <a:pt x="82169" y="40639"/>
                  </a:lnTo>
                  <a:lnTo>
                    <a:pt x="111125" y="38100"/>
                  </a:lnTo>
                  <a:lnTo>
                    <a:pt x="220091" y="38100"/>
                  </a:lnTo>
                  <a:lnTo>
                    <a:pt x="218694" y="36829"/>
                  </a:lnTo>
                  <a:lnTo>
                    <a:pt x="208025" y="29209"/>
                  </a:lnTo>
                  <a:lnTo>
                    <a:pt x="196850" y="22859"/>
                  </a:lnTo>
                  <a:lnTo>
                    <a:pt x="185039" y="16509"/>
                  </a:lnTo>
                  <a:lnTo>
                    <a:pt x="189483" y="3809"/>
                  </a:lnTo>
                  <a:lnTo>
                    <a:pt x="146050" y="3809"/>
                  </a:lnTo>
                  <a:lnTo>
                    <a:pt x="134239" y="1269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3B109330-8CFC-FA49-A17A-5315AC04CEAD}"/>
                </a:ext>
              </a:extLst>
            </p:cNvPr>
            <p:cNvSpPr/>
            <p:nvPr/>
          </p:nvSpPr>
          <p:spPr>
            <a:xfrm>
              <a:off x="7503541" y="2695955"/>
              <a:ext cx="205740" cy="221615"/>
            </a:xfrm>
            <a:custGeom>
              <a:avLst/>
              <a:gdLst/>
              <a:ahLst/>
              <a:cxnLst/>
              <a:rect l="l" t="t" r="r" b="b"/>
              <a:pathLst>
                <a:path w="205740" h="221614">
                  <a:moveTo>
                    <a:pt x="92328" y="0"/>
                  </a:moveTo>
                  <a:lnTo>
                    <a:pt x="53085" y="12700"/>
                  </a:lnTo>
                  <a:lnTo>
                    <a:pt x="22351" y="39370"/>
                  </a:lnTo>
                  <a:lnTo>
                    <a:pt x="3809" y="77597"/>
                  </a:lnTo>
                  <a:lnTo>
                    <a:pt x="0" y="106807"/>
                  </a:lnTo>
                  <a:lnTo>
                    <a:pt x="1524" y="120904"/>
                  </a:lnTo>
                  <a:lnTo>
                    <a:pt x="16001" y="157734"/>
                  </a:lnTo>
                  <a:lnTo>
                    <a:pt x="42925" y="186944"/>
                  </a:lnTo>
                  <a:lnTo>
                    <a:pt x="54101" y="193294"/>
                  </a:lnTo>
                  <a:lnTo>
                    <a:pt x="35686" y="221361"/>
                  </a:lnTo>
                  <a:lnTo>
                    <a:pt x="79120" y="221361"/>
                  </a:lnTo>
                  <a:lnTo>
                    <a:pt x="84962" y="204851"/>
                  </a:lnTo>
                  <a:lnTo>
                    <a:pt x="117982" y="204851"/>
                  </a:lnTo>
                  <a:lnTo>
                    <a:pt x="162813" y="186944"/>
                  </a:lnTo>
                  <a:lnTo>
                    <a:pt x="190626" y="156464"/>
                  </a:lnTo>
                  <a:lnTo>
                    <a:pt x="204724" y="115697"/>
                  </a:lnTo>
                  <a:lnTo>
                    <a:pt x="205739" y="101727"/>
                  </a:lnTo>
                  <a:lnTo>
                    <a:pt x="204724" y="87757"/>
                  </a:lnTo>
                  <a:lnTo>
                    <a:pt x="190880" y="49657"/>
                  </a:lnTo>
                  <a:lnTo>
                    <a:pt x="163322" y="20320"/>
                  </a:lnTo>
                  <a:lnTo>
                    <a:pt x="123951" y="3810"/>
                  </a:lnTo>
                  <a:lnTo>
                    <a:pt x="108584" y="1270"/>
                  </a:lnTo>
                  <a:lnTo>
                    <a:pt x="9232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5469233F-B278-6149-85E2-B7D688571CAF}"/>
                </a:ext>
              </a:extLst>
            </p:cNvPr>
            <p:cNvSpPr/>
            <p:nvPr/>
          </p:nvSpPr>
          <p:spPr>
            <a:xfrm>
              <a:off x="7598536" y="2901442"/>
              <a:ext cx="23495" cy="0"/>
            </a:xfrm>
            <a:custGeom>
              <a:avLst/>
              <a:gdLst/>
              <a:ahLst/>
              <a:cxnLst/>
              <a:rect l="l" t="t" r="r" b="b"/>
              <a:pathLst>
                <a:path w="23495">
                  <a:moveTo>
                    <a:pt x="0" y="0"/>
                  </a:moveTo>
                  <a:lnTo>
                    <a:pt x="22987" y="0"/>
                  </a:lnTo>
                </a:path>
              </a:pathLst>
            </a:custGeom>
            <a:ln w="3175">
              <a:solidFill>
                <a:srgbClr val="00D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0AACDB44-9135-6445-B281-8A1F83C2B8E7}"/>
                </a:ext>
              </a:extLst>
            </p:cNvPr>
            <p:cNvSpPr/>
            <p:nvPr/>
          </p:nvSpPr>
          <p:spPr>
            <a:xfrm>
              <a:off x="7071359" y="2695955"/>
              <a:ext cx="220979" cy="205104"/>
            </a:xfrm>
            <a:custGeom>
              <a:avLst/>
              <a:gdLst/>
              <a:ahLst/>
              <a:cxnLst/>
              <a:rect l="l" t="t" r="r" b="b"/>
              <a:pathLst>
                <a:path w="220979" h="205105">
                  <a:moveTo>
                    <a:pt x="93345" y="0"/>
                  </a:moveTo>
                  <a:lnTo>
                    <a:pt x="53721" y="11430"/>
                  </a:lnTo>
                  <a:lnTo>
                    <a:pt x="22733" y="38100"/>
                  </a:lnTo>
                  <a:lnTo>
                    <a:pt x="3937" y="76327"/>
                  </a:lnTo>
                  <a:lnTo>
                    <a:pt x="0" y="105537"/>
                  </a:lnTo>
                  <a:lnTo>
                    <a:pt x="1270" y="119634"/>
                  </a:lnTo>
                  <a:lnTo>
                    <a:pt x="15494" y="156464"/>
                  </a:lnTo>
                  <a:lnTo>
                    <a:pt x="43561" y="184404"/>
                  </a:lnTo>
                  <a:lnTo>
                    <a:pt x="83439" y="202311"/>
                  </a:lnTo>
                  <a:lnTo>
                    <a:pt x="98933" y="204851"/>
                  </a:lnTo>
                  <a:lnTo>
                    <a:pt x="115570" y="204851"/>
                  </a:lnTo>
                  <a:lnTo>
                    <a:pt x="128397" y="202311"/>
                  </a:lnTo>
                  <a:lnTo>
                    <a:pt x="140589" y="198501"/>
                  </a:lnTo>
                  <a:lnTo>
                    <a:pt x="152019" y="193294"/>
                  </a:lnTo>
                  <a:lnTo>
                    <a:pt x="162687" y="186944"/>
                  </a:lnTo>
                  <a:lnTo>
                    <a:pt x="220725" y="186944"/>
                  </a:lnTo>
                  <a:lnTo>
                    <a:pt x="186436" y="162814"/>
                  </a:lnTo>
                  <a:lnTo>
                    <a:pt x="193167" y="152654"/>
                  </a:lnTo>
                  <a:lnTo>
                    <a:pt x="198500" y="141224"/>
                  </a:lnTo>
                  <a:lnTo>
                    <a:pt x="202438" y="128524"/>
                  </a:lnTo>
                  <a:lnTo>
                    <a:pt x="204978" y="115697"/>
                  </a:lnTo>
                  <a:lnTo>
                    <a:pt x="205867" y="101727"/>
                  </a:lnTo>
                  <a:lnTo>
                    <a:pt x="204850" y="87757"/>
                  </a:lnTo>
                  <a:lnTo>
                    <a:pt x="191262" y="50927"/>
                  </a:lnTo>
                  <a:lnTo>
                    <a:pt x="163830" y="21590"/>
                  </a:lnTo>
                  <a:lnTo>
                    <a:pt x="124714" y="3810"/>
                  </a:lnTo>
                  <a:lnTo>
                    <a:pt x="109474" y="1270"/>
                  </a:lnTo>
                  <a:lnTo>
                    <a:pt x="9334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4">
              <a:extLst>
                <a:ext uri="{FF2B5EF4-FFF2-40B4-BE49-F238E27FC236}">
                  <a16:creationId xmlns:a16="http://schemas.microsoft.com/office/drawing/2014/main" id="{E1A1E4C2-41E1-9947-85D6-2DE50DF0D99F}"/>
                </a:ext>
              </a:extLst>
            </p:cNvPr>
            <p:cNvSpPr/>
            <p:nvPr/>
          </p:nvSpPr>
          <p:spPr>
            <a:xfrm>
              <a:off x="6833616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5">
              <a:extLst>
                <a:ext uri="{FF2B5EF4-FFF2-40B4-BE49-F238E27FC236}">
                  <a16:creationId xmlns:a16="http://schemas.microsoft.com/office/drawing/2014/main" id="{A09E3DA0-1907-2C4F-A226-9396C8B7A04B}"/>
                </a:ext>
              </a:extLst>
            </p:cNvPr>
            <p:cNvSpPr/>
            <p:nvPr/>
          </p:nvSpPr>
          <p:spPr>
            <a:xfrm>
              <a:off x="8043671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6">
              <a:extLst>
                <a:ext uri="{FF2B5EF4-FFF2-40B4-BE49-F238E27FC236}">
                  <a16:creationId xmlns:a16="http://schemas.microsoft.com/office/drawing/2014/main" id="{248337F0-2079-2C44-BC89-490ACFA01F17}"/>
                </a:ext>
              </a:extLst>
            </p:cNvPr>
            <p:cNvSpPr/>
            <p:nvPr/>
          </p:nvSpPr>
          <p:spPr>
            <a:xfrm>
              <a:off x="8496300" y="320954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91">
              <a:extLst>
                <a:ext uri="{FF2B5EF4-FFF2-40B4-BE49-F238E27FC236}">
                  <a16:creationId xmlns:a16="http://schemas.microsoft.com/office/drawing/2014/main" id="{D8C031D9-C771-9348-92DB-ADAB989531A7}"/>
                </a:ext>
              </a:extLst>
            </p:cNvPr>
            <p:cNvSpPr/>
            <p:nvPr/>
          </p:nvSpPr>
          <p:spPr>
            <a:xfrm>
              <a:off x="6451091" y="2225039"/>
              <a:ext cx="2075814" cy="3543300"/>
            </a:xfrm>
            <a:custGeom>
              <a:avLst/>
              <a:gdLst/>
              <a:ahLst/>
              <a:cxnLst/>
              <a:rect l="l" t="t" r="r" b="b"/>
              <a:pathLst>
                <a:path w="2075815" h="3543300">
                  <a:moveTo>
                    <a:pt x="1622933" y="0"/>
                  </a:moveTo>
                  <a:lnTo>
                    <a:pt x="2075688" y="0"/>
                  </a:lnTo>
                  <a:lnTo>
                    <a:pt x="2075688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623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58EEB44-2F5B-334B-9537-94CAAEEA93A7}"/>
                </a:ext>
              </a:extLst>
            </p:cNvPr>
            <p:cNvSpPr/>
            <p:nvPr/>
          </p:nvSpPr>
          <p:spPr>
            <a:xfrm>
              <a:off x="6518623" y="4462704"/>
              <a:ext cx="1966659" cy="763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做题记录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考试人数、分数、通过率数据</a:t>
              </a: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48CAE825-BF1E-CB4F-96CE-A825AF70D352}"/>
                </a:ext>
              </a:extLst>
            </p:cNvPr>
            <p:cNvSpPr/>
            <p:nvPr/>
          </p:nvSpPr>
          <p:spPr>
            <a:xfrm>
              <a:off x="6557090" y="3994815"/>
              <a:ext cx="18612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题库维度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E5F91D3-C343-7C46-92B0-5BC1C730AC81}"/>
              </a:ext>
            </a:extLst>
          </p:cNvPr>
          <p:cNvGrpSpPr/>
          <p:nvPr/>
        </p:nvGrpSpPr>
        <p:grpSpPr>
          <a:xfrm>
            <a:off x="3954779" y="2196083"/>
            <a:ext cx="2120139" cy="3572256"/>
            <a:chOff x="3954779" y="2196083"/>
            <a:chExt cx="2120139" cy="3572256"/>
          </a:xfrm>
        </p:grpSpPr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FBCD574A-52F5-E540-8BE8-6432F7899AE3}"/>
                </a:ext>
              </a:extLst>
            </p:cNvPr>
            <p:cNvSpPr/>
            <p:nvPr/>
          </p:nvSpPr>
          <p:spPr>
            <a:xfrm>
              <a:off x="4337303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F3D72CC5-FDFF-E34E-A0FE-4C56D47ACD81}"/>
                </a:ext>
              </a:extLst>
            </p:cNvPr>
            <p:cNvSpPr/>
            <p:nvPr/>
          </p:nvSpPr>
          <p:spPr>
            <a:xfrm>
              <a:off x="5547359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00BCB733-6EEF-5245-BED9-29405EC72FBA}"/>
                </a:ext>
              </a:extLst>
            </p:cNvPr>
            <p:cNvSpPr/>
            <p:nvPr/>
          </p:nvSpPr>
          <p:spPr>
            <a:xfrm>
              <a:off x="5999988" y="320954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3">
              <a:extLst>
                <a:ext uri="{FF2B5EF4-FFF2-40B4-BE49-F238E27FC236}">
                  <a16:creationId xmlns:a16="http://schemas.microsoft.com/office/drawing/2014/main" id="{551BC290-84B5-1A41-ABAA-49348FF61628}"/>
                </a:ext>
              </a:extLst>
            </p:cNvPr>
            <p:cNvSpPr/>
            <p:nvPr/>
          </p:nvSpPr>
          <p:spPr>
            <a:xfrm>
              <a:off x="3954779" y="2225039"/>
              <a:ext cx="2075814" cy="3543300"/>
            </a:xfrm>
            <a:custGeom>
              <a:avLst/>
              <a:gdLst/>
              <a:ahLst/>
              <a:cxnLst/>
              <a:rect l="l" t="t" r="r" b="b"/>
              <a:pathLst>
                <a:path w="2075814" h="3543300">
                  <a:moveTo>
                    <a:pt x="1622933" y="0"/>
                  </a:moveTo>
                  <a:lnTo>
                    <a:pt x="2075688" y="0"/>
                  </a:lnTo>
                  <a:lnTo>
                    <a:pt x="2075688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623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1">
              <a:extLst>
                <a:ext uri="{FF2B5EF4-FFF2-40B4-BE49-F238E27FC236}">
                  <a16:creationId xmlns:a16="http://schemas.microsoft.com/office/drawing/2014/main" id="{C3D43E07-B251-8047-938C-388F5925939E}"/>
                </a:ext>
              </a:extLst>
            </p:cNvPr>
            <p:cNvSpPr/>
            <p:nvPr/>
          </p:nvSpPr>
          <p:spPr>
            <a:xfrm>
              <a:off x="4712205" y="3426099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5">
                  <a:moveTo>
                    <a:pt x="0" y="0"/>
                  </a:moveTo>
                  <a:lnTo>
                    <a:pt x="748284" y="0"/>
                  </a:lnTo>
                </a:path>
              </a:pathLst>
            </a:custGeom>
            <a:ln w="55879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2">
              <a:extLst>
                <a:ext uri="{FF2B5EF4-FFF2-40B4-BE49-F238E27FC236}">
                  <a16:creationId xmlns:a16="http://schemas.microsoft.com/office/drawing/2014/main" id="{8E2B3879-ECA4-E142-A2F0-0D0ECEB04D47}"/>
                </a:ext>
              </a:extLst>
            </p:cNvPr>
            <p:cNvSpPr/>
            <p:nvPr/>
          </p:nvSpPr>
          <p:spPr>
            <a:xfrm>
              <a:off x="4739891" y="2678069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h="720089">
                  <a:moveTo>
                    <a:pt x="0" y="0"/>
                  </a:moveTo>
                  <a:lnTo>
                    <a:pt x="0" y="720090"/>
                  </a:lnTo>
                </a:path>
              </a:pathLst>
            </a:custGeom>
            <a:ln w="55372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3">
              <a:extLst>
                <a:ext uri="{FF2B5EF4-FFF2-40B4-BE49-F238E27FC236}">
                  <a16:creationId xmlns:a16="http://schemas.microsoft.com/office/drawing/2014/main" id="{13B53A41-D9F4-DE42-890C-83D05593A3E1}"/>
                </a:ext>
              </a:extLst>
            </p:cNvPr>
            <p:cNvSpPr/>
            <p:nvPr/>
          </p:nvSpPr>
          <p:spPr>
            <a:xfrm>
              <a:off x="4795391" y="2899938"/>
              <a:ext cx="194310" cy="499109"/>
            </a:xfrm>
            <a:custGeom>
              <a:avLst/>
              <a:gdLst/>
              <a:ahLst/>
              <a:cxnLst/>
              <a:rect l="l" t="t" r="r" b="b"/>
              <a:pathLst>
                <a:path w="194309" h="499110">
                  <a:moveTo>
                    <a:pt x="41528" y="0"/>
                  </a:moveTo>
                  <a:lnTo>
                    <a:pt x="6223" y="19558"/>
                  </a:lnTo>
                  <a:lnTo>
                    <a:pt x="0" y="498729"/>
                  </a:lnTo>
                  <a:lnTo>
                    <a:pt x="55372" y="498729"/>
                  </a:lnTo>
                  <a:lnTo>
                    <a:pt x="55372" y="55372"/>
                  </a:lnTo>
                  <a:lnTo>
                    <a:pt x="193928" y="55372"/>
                  </a:lnTo>
                  <a:lnTo>
                    <a:pt x="193928" y="41529"/>
                  </a:lnTo>
                  <a:lnTo>
                    <a:pt x="191515" y="27432"/>
                  </a:lnTo>
                  <a:lnTo>
                    <a:pt x="184657" y="15494"/>
                  </a:lnTo>
                  <a:lnTo>
                    <a:pt x="174371" y="6350"/>
                  </a:lnTo>
                  <a:lnTo>
                    <a:pt x="161543" y="1016"/>
                  </a:lnTo>
                  <a:lnTo>
                    <a:pt x="4152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4">
              <a:extLst>
                <a:ext uri="{FF2B5EF4-FFF2-40B4-BE49-F238E27FC236}">
                  <a16:creationId xmlns:a16="http://schemas.microsoft.com/office/drawing/2014/main" id="{DEB8411D-DFFA-4043-92B0-0B1870FB62DA}"/>
                </a:ext>
              </a:extLst>
            </p:cNvPr>
            <p:cNvSpPr/>
            <p:nvPr/>
          </p:nvSpPr>
          <p:spPr>
            <a:xfrm>
              <a:off x="4961657" y="2955398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0"/>
                  </a:moveTo>
                  <a:lnTo>
                    <a:pt x="0" y="443268"/>
                  </a:lnTo>
                </a:path>
              </a:pathLst>
            </a:custGeom>
            <a:ln w="55417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5">
              <a:extLst>
                <a:ext uri="{FF2B5EF4-FFF2-40B4-BE49-F238E27FC236}">
                  <a16:creationId xmlns:a16="http://schemas.microsoft.com/office/drawing/2014/main" id="{DB140BC7-9A1B-DE48-A09A-00FAF69AF319}"/>
                </a:ext>
              </a:extLst>
            </p:cNvPr>
            <p:cNvSpPr/>
            <p:nvPr/>
          </p:nvSpPr>
          <p:spPr>
            <a:xfrm>
              <a:off x="5017005" y="3038494"/>
              <a:ext cx="194310" cy="360680"/>
            </a:xfrm>
            <a:custGeom>
              <a:avLst/>
              <a:gdLst/>
              <a:ahLst/>
              <a:cxnLst/>
              <a:rect l="l" t="t" r="r" b="b"/>
              <a:pathLst>
                <a:path w="194309" h="360679">
                  <a:moveTo>
                    <a:pt x="41656" y="0"/>
                  </a:moveTo>
                  <a:lnTo>
                    <a:pt x="6350" y="19558"/>
                  </a:lnTo>
                  <a:lnTo>
                    <a:pt x="0" y="360172"/>
                  </a:lnTo>
                  <a:lnTo>
                    <a:pt x="55499" y="360172"/>
                  </a:lnTo>
                  <a:lnTo>
                    <a:pt x="55499" y="55372"/>
                  </a:lnTo>
                  <a:lnTo>
                    <a:pt x="194056" y="55372"/>
                  </a:lnTo>
                  <a:lnTo>
                    <a:pt x="194056" y="41528"/>
                  </a:lnTo>
                  <a:lnTo>
                    <a:pt x="191643" y="27431"/>
                  </a:lnTo>
                  <a:lnTo>
                    <a:pt x="184785" y="15366"/>
                  </a:lnTo>
                  <a:lnTo>
                    <a:pt x="174498" y="6350"/>
                  </a:lnTo>
                  <a:lnTo>
                    <a:pt x="161544" y="1015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6">
              <a:extLst>
                <a:ext uri="{FF2B5EF4-FFF2-40B4-BE49-F238E27FC236}">
                  <a16:creationId xmlns:a16="http://schemas.microsoft.com/office/drawing/2014/main" id="{DB6A7194-7188-A24D-B08A-D73AB5E046D4}"/>
                </a:ext>
              </a:extLst>
            </p:cNvPr>
            <p:cNvSpPr/>
            <p:nvPr/>
          </p:nvSpPr>
          <p:spPr>
            <a:xfrm>
              <a:off x="5183404" y="3093917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49"/>
                  </a:lnTo>
                </a:path>
              </a:pathLst>
            </a:custGeom>
            <a:ln w="55430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7">
              <a:extLst>
                <a:ext uri="{FF2B5EF4-FFF2-40B4-BE49-F238E27FC236}">
                  <a16:creationId xmlns:a16="http://schemas.microsoft.com/office/drawing/2014/main" id="{A36CBFDD-9EE8-C040-96AB-C3B5A1B5BF49}"/>
                </a:ext>
              </a:extLst>
            </p:cNvPr>
            <p:cNvSpPr/>
            <p:nvPr/>
          </p:nvSpPr>
          <p:spPr>
            <a:xfrm>
              <a:off x="5238748" y="3177051"/>
              <a:ext cx="194310" cy="221615"/>
            </a:xfrm>
            <a:custGeom>
              <a:avLst/>
              <a:gdLst/>
              <a:ahLst/>
              <a:cxnLst/>
              <a:rect l="l" t="t" r="r" b="b"/>
              <a:pathLst>
                <a:path w="194309" h="221614">
                  <a:moveTo>
                    <a:pt x="41655" y="0"/>
                  </a:moveTo>
                  <a:lnTo>
                    <a:pt x="6350" y="19431"/>
                  </a:lnTo>
                  <a:lnTo>
                    <a:pt x="0" y="221615"/>
                  </a:lnTo>
                  <a:lnTo>
                    <a:pt x="55499" y="221615"/>
                  </a:lnTo>
                  <a:lnTo>
                    <a:pt x="55499" y="55372"/>
                  </a:lnTo>
                  <a:lnTo>
                    <a:pt x="194055" y="55372"/>
                  </a:lnTo>
                  <a:lnTo>
                    <a:pt x="194055" y="41529"/>
                  </a:lnTo>
                  <a:lnTo>
                    <a:pt x="191516" y="27432"/>
                  </a:lnTo>
                  <a:lnTo>
                    <a:pt x="184784" y="15367"/>
                  </a:lnTo>
                  <a:lnTo>
                    <a:pt x="174498" y="6223"/>
                  </a:lnTo>
                  <a:lnTo>
                    <a:pt x="161544" y="889"/>
                  </a:lnTo>
                  <a:lnTo>
                    <a:pt x="4165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8">
              <a:extLst>
                <a:ext uri="{FF2B5EF4-FFF2-40B4-BE49-F238E27FC236}">
                  <a16:creationId xmlns:a16="http://schemas.microsoft.com/office/drawing/2014/main" id="{9A3580C1-6C3D-9542-B27C-8AD017C3820F}"/>
                </a:ext>
              </a:extLst>
            </p:cNvPr>
            <p:cNvSpPr/>
            <p:nvPr/>
          </p:nvSpPr>
          <p:spPr>
            <a:xfrm>
              <a:off x="5405020" y="3232449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17"/>
                  </a:lnTo>
                </a:path>
              </a:pathLst>
            </a:custGeom>
            <a:ln w="55430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9A947BD9-DF69-B447-B093-8CE32588D8C6}"/>
                </a:ext>
              </a:extLst>
            </p:cNvPr>
            <p:cNvSpPr/>
            <p:nvPr/>
          </p:nvSpPr>
          <p:spPr>
            <a:xfrm>
              <a:off x="3961257" y="4400031"/>
              <a:ext cx="2075815" cy="53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课程评论数据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积分、余额、邀请记录</a:t>
              </a: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D93C8B47-8B53-D049-BEE8-6675F4DAB38E}"/>
                </a:ext>
              </a:extLst>
            </p:cNvPr>
            <p:cNvSpPr/>
            <p:nvPr/>
          </p:nvSpPr>
          <p:spPr>
            <a:xfrm>
              <a:off x="4102127" y="3994815"/>
              <a:ext cx="1719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运营维度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84C5FD-1492-FC4C-AEA0-947ED2DD4C26}"/>
              </a:ext>
            </a:extLst>
          </p:cNvPr>
          <p:cNvGrpSpPr/>
          <p:nvPr/>
        </p:nvGrpSpPr>
        <p:grpSpPr>
          <a:xfrm>
            <a:off x="8945880" y="2196083"/>
            <a:ext cx="2120138" cy="3572256"/>
            <a:chOff x="8945880" y="2196083"/>
            <a:chExt cx="2120138" cy="3572256"/>
          </a:xfrm>
        </p:grpSpPr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3F5B943B-3D6C-4145-9EBF-E92B1687DE8C}"/>
                </a:ext>
              </a:extLst>
            </p:cNvPr>
            <p:cNvSpPr/>
            <p:nvPr/>
          </p:nvSpPr>
          <p:spPr>
            <a:xfrm>
              <a:off x="10002139" y="3258692"/>
              <a:ext cx="202565" cy="236220"/>
            </a:xfrm>
            <a:custGeom>
              <a:avLst/>
              <a:gdLst/>
              <a:ahLst/>
              <a:cxnLst/>
              <a:rect l="l" t="t" r="r" b="b"/>
              <a:pathLst>
                <a:path w="202565" h="236220">
                  <a:moveTo>
                    <a:pt x="71246" y="0"/>
                  </a:moveTo>
                  <a:lnTo>
                    <a:pt x="39496" y="0"/>
                  </a:lnTo>
                  <a:lnTo>
                    <a:pt x="39496" y="127127"/>
                  </a:lnTo>
                  <a:lnTo>
                    <a:pt x="27558" y="132461"/>
                  </a:lnTo>
                  <a:lnTo>
                    <a:pt x="17399" y="140843"/>
                  </a:lnTo>
                  <a:lnTo>
                    <a:pt x="9143" y="151637"/>
                  </a:lnTo>
                  <a:lnTo>
                    <a:pt x="3175" y="163957"/>
                  </a:lnTo>
                  <a:lnTo>
                    <a:pt x="0" y="177292"/>
                  </a:lnTo>
                  <a:lnTo>
                    <a:pt x="1142" y="192405"/>
                  </a:lnTo>
                  <a:lnTo>
                    <a:pt x="23240" y="225552"/>
                  </a:lnTo>
                  <a:lnTo>
                    <a:pt x="47370" y="235839"/>
                  </a:lnTo>
                  <a:lnTo>
                    <a:pt x="63372" y="235458"/>
                  </a:lnTo>
                  <a:lnTo>
                    <a:pt x="76961" y="232029"/>
                  </a:lnTo>
                  <a:lnTo>
                    <a:pt x="88264" y="226060"/>
                  </a:lnTo>
                  <a:lnTo>
                    <a:pt x="97281" y="217932"/>
                  </a:lnTo>
                  <a:lnTo>
                    <a:pt x="104139" y="208153"/>
                  </a:lnTo>
                  <a:lnTo>
                    <a:pt x="202183" y="204216"/>
                  </a:lnTo>
                  <a:lnTo>
                    <a:pt x="50291" y="204216"/>
                  </a:lnTo>
                  <a:lnTo>
                    <a:pt x="40766" y="200406"/>
                  </a:lnTo>
                  <a:lnTo>
                    <a:pt x="33781" y="192151"/>
                  </a:lnTo>
                  <a:lnTo>
                    <a:pt x="31114" y="181229"/>
                  </a:lnTo>
                  <a:lnTo>
                    <a:pt x="33527" y="168783"/>
                  </a:lnTo>
                  <a:lnTo>
                    <a:pt x="40893" y="160782"/>
                  </a:lnTo>
                  <a:lnTo>
                    <a:pt x="51307" y="157226"/>
                  </a:lnTo>
                  <a:lnTo>
                    <a:pt x="105409" y="157226"/>
                  </a:lnTo>
                  <a:lnTo>
                    <a:pt x="99186" y="146939"/>
                  </a:lnTo>
                  <a:lnTo>
                    <a:pt x="90042" y="137795"/>
                  </a:lnTo>
                  <a:lnTo>
                    <a:pt x="78739" y="130937"/>
                  </a:lnTo>
                  <a:lnTo>
                    <a:pt x="71246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5927C6F4-7C09-0143-A71E-3B62D883BB03}"/>
                </a:ext>
              </a:extLst>
            </p:cNvPr>
            <p:cNvSpPr/>
            <p:nvPr/>
          </p:nvSpPr>
          <p:spPr>
            <a:xfrm>
              <a:off x="10052431" y="3415919"/>
              <a:ext cx="264160" cy="46990"/>
            </a:xfrm>
            <a:custGeom>
              <a:avLst/>
              <a:gdLst/>
              <a:ahLst/>
              <a:cxnLst/>
              <a:rect l="l" t="t" r="r" b="b"/>
              <a:pathLst>
                <a:path w="264159" h="46989">
                  <a:moveTo>
                    <a:pt x="55118" y="0"/>
                  </a:moveTo>
                  <a:lnTo>
                    <a:pt x="1016" y="0"/>
                  </a:lnTo>
                  <a:lnTo>
                    <a:pt x="12319" y="761"/>
                  </a:lnTo>
                  <a:lnTo>
                    <a:pt x="22478" y="6095"/>
                  </a:lnTo>
                  <a:lnTo>
                    <a:pt x="29337" y="15747"/>
                  </a:lnTo>
                  <a:lnTo>
                    <a:pt x="26543" y="30860"/>
                  </a:lnTo>
                  <a:lnTo>
                    <a:pt x="19685" y="41020"/>
                  </a:lnTo>
                  <a:lnTo>
                    <a:pt x="10287" y="46354"/>
                  </a:lnTo>
                  <a:lnTo>
                    <a:pt x="0" y="46989"/>
                  </a:lnTo>
                  <a:lnTo>
                    <a:pt x="151892" y="46989"/>
                  </a:lnTo>
                  <a:lnTo>
                    <a:pt x="236347" y="43687"/>
                  </a:lnTo>
                  <a:lnTo>
                    <a:pt x="243459" y="43687"/>
                  </a:lnTo>
                  <a:lnTo>
                    <a:pt x="247903" y="41782"/>
                  </a:lnTo>
                  <a:lnTo>
                    <a:pt x="263905" y="14096"/>
                  </a:lnTo>
                  <a:lnTo>
                    <a:pt x="60198" y="14096"/>
                  </a:lnTo>
                  <a:lnTo>
                    <a:pt x="55879" y="1015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3BD2F9D6-6F0E-C745-9FC9-DDF654167D87}"/>
                </a:ext>
              </a:extLst>
            </p:cNvPr>
            <p:cNvSpPr/>
            <p:nvPr/>
          </p:nvSpPr>
          <p:spPr>
            <a:xfrm>
              <a:off x="9909556" y="3258692"/>
              <a:ext cx="31115" cy="175895"/>
            </a:xfrm>
            <a:custGeom>
              <a:avLst/>
              <a:gdLst/>
              <a:ahLst/>
              <a:cxnLst/>
              <a:rect l="l" t="t" r="r" b="b"/>
              <a:pathLst>
                <a:path w="31115" h="175895">
                  <a:moveTo>
                    <a:pt x="30607" y="0"/>
                  </a:moveTo>
                  <a:lnTo>
                    <a:pt x="0" y="0"/>
                  </a:lnTo>
                  <a:lnTo>
                    <a:pt x="0" y="160782"/>
                  </a:lnTo>
                  <a:lnTo>
                    <a:pt x="4825" y="172085"/>
                  </a:lnTo>
                  <a:lnTo>
                    <a:pt x="15494" y="175768"/>
                  </a:lnTo>
                  <a:lnTo>
                    <a:pt x="26035" y="171831"/>
                  </a:lnTo>
                  <a:lnTo>
                    <a:pt x="30607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64F62EB9-27EA-784E-977B-52B61609469C}"/>
                </a:ext>
              </a:extLst>
            </p:cNvPr>
            <p:cNvSpPr/>
            <p:nvPr/>
          </p:nvSpPr>
          <p:spPr>
            <a:xfrm>
              <a:off x="10281284" y="3104895"/>
              <a:ext cx="211454" cy="325120"/>
            </a:xfrm>
            <a:custGeom>
              <a:avLst/>
              <a:gdLst/>
              <a:ahLst/>
              <a:cxnLst/>
              <a:rect l="l" t="t" r="r" b="b"/>
              <a:pathLst>
                <a:path w="211454" h="325120">
                  <a:moveTo>
                    <a:pt x="192659" y="0"/>
                  </a:moveTo>
                  <a:lnTo>
                    <a:pt x="76962" y="190880"/>
                  </a:lnTo>
                  <a:lnTo>
                    <a:pt x="6096" y="314578"/>
                  </a:lnTo>
                  <a:lnTo>
                    <a:pt x="0" y="325119"/>
                  </a:lnTo>
                  <a:lnTo>
                    <a:pt x="35051" y="325119"/>
                  </a:lnTo>
                  <a:lnTo>
                    <a:pt x="209423" y="22605"/>
                  </a:lnTo>
                  <a:lnTo>
                    <a:pt x="211455" y="13334"/>
                  </a:lnTo>
                  <a:lnTo>
                    <a:pt x="207899" y="5587"/>
                  </a:lnTo>
                  <a:lnTo>
                    <a:pt x="201041" y="762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23ADBF1D-21B7-784E-BBC4-B8F67095A9B4}"/>
                </a:ext>
              </a:extLst>
            </p:cNvPr>
            <p:cNvSpPr/>
            <p:nvPr/>
          </p:nvSpPr>
          <p:spPr>
            <a:xfrm>
              <a:off x="9713341" y="3186048"/>
              <a:ext cx="104775" cy="109855"/>
            </a:xfrm>
            <a:custGeom>
              <a:avLst/>
              <a:gdLst/>
              <a:ahLst/>
              <a:cxnLst/>
              <a:rect l="l" t="t" r="r" b="b"/>
              <a:pathLst>
                <a:path w="104775" h="109854">
                  <a:moveTo>
                    <a:pt x="59435" y="0"/>
                  </a:moveTo>
                  <a:lnTo>
                    <a:pt x="19557" y="12953"/>
                  </a:lnTo>
                  <a:lnTo>
                    <a:pt x="0" y="46481"/>
                  </a:lnTo>
                  <a:lnTo>
                    <a:pt x="634" y="62864"/>
                  </a:lnTo>
                  <a:lnTo>
                    <a:pt x="20192" y="98171"/>
                  </a:lnTo>
                  <a:lnTo>
                    <a:pt x="42417" y="109727"/>
                  </a:lnTo>
                  <a:lnTo>
                    <a:pt x="59435" y="109727"/>
                  </a:lnTo>
                  <a:lnTo>
                    <a:pt x="94614" y="93725"/>
                  </a:lnTo>
                  <a:lnTo>
                    <a:pt x="104520" y="78739"/>
                  </a:lnTo>
                  <a:lnTo>
                    <a:pt x="48767" y="78739"/>
                  </a:lnTo>
                  <a:lnTo>
                    <a:pt x="39242" y="74929"/>
                  </a:lnTo>
                  <a:lnTo>
                    <a:pt x="32384" y="66675"/>
                  </a:lnTo>
                  <a:lnTo>
                    <a:pt x="29590" y="55752"/>
                  </a:lnTo>
                  <a:lnTo>
                    <a:pt x="32003" y="43306"/>
                  </a:lnTo>
                  <a:lnTo>
                    <a:pt x="39497" y="35305"/>
                  </a:lnTo>
                  <a:lnTo>
                    <a:pt x="49910" y="31750"/>
                  </a:lnTo>
                  <a:lnTo>
                    <a:pt x="104266" y="31750"/>
                  </a:lnTo>
                  <a:lnTo>
                    <a:pt x="102997" y="28575"/>
                  </a:lnTo>
                  <a:lnTo>
                    <a:pt x="95250" y="18034"/>
                  </a:lnTo>
                  <a:lnTo>
                    <a:pt x="85216" y="9398"/>
                  </a:lnTo>
                  <a:lnTo>
                    <a:pt x="73151" y="3301"/>
                  </a:lnTo>
                  <a:lnTo>
                    <a:pt x="5943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48E1AAD4-E140-3B40-A784-C08969F02CB5}"/>
                </a:ext>
              </a:extLst>
            </p:cNvPr>
            <p:cNvSpPr/>
            <p:nvPr/>
          </p:nvSpPr>
          <p:spPr>
            <a:xfrm>
              <a:off x="9762108" y="3217798"/>
              <a:ext cx="454025" cy="46990"/>
            </a:xfrm>
            <a:custGeom>
              <a:avLst/>
              <a:gdLst/>
              <a:ahLst/>
              <a:cxnLst/>
              <a:rect l="l" t="t" r="r" b="b"/>
              <a:pathLst>
                <a:path w="454025" h="46989">
                  <a:moveTo>
                    <a:pt x="55499" y="0"/>
                  </a:moveTo>
                  <a:lnTo>
                    <a:pt x="1143" y="0"/>
                  </a:lnTo>
                  <a:lnTo>
                    <a:pt x="12446" y="762"/>
                  </a:lnTo>
                  <a:lnTo>
                    <a:pt x="22479" y="6096"/>
                  </a:lnTo>
                  <a:lnTo>
                    <a:pt x="29337" y="15748"/>
                  </a:lnTo>
                  <a:lnTo>
                    <a:pt x="26670" y="30861"/>
                  </a:lnTo>
                  <a:lnTo>
                    <a:pt x="19685" y="41021"/>
                  </a:lnTo>
                  <a:lnTo>
                    <a:pt x="10287" y="46354"/>
                  </a:lnTo>
                  <a:lnTo>
                    <a:pt x="0" y="46989"/>
                  </a:lnTo>
                  <a:lnTo>
                    <a:pt x="55752" y="46989"/>
                  </a:lnTo>
                  <a:lnTo>
                    <a:pt x="57912" y="42545"/>
                  </a:lnTo>
                  <a:lnTo>
                    <a:pt x="147447" y="40893"/>
                  </a:lnTo>
                  <a:lnTo>
                    <a:pt x="440563" y="40893"/>
                  </a:lnTo>
                  <a:lnTo>
                    <a:pt x="442341" y="40131"/>
                  </a:lnTo>
                  <a:lnTo>
                    <a:pt x="444246" y="39115"/>
                  </a:lnTo>
                  <a:lnTo>
                    <a:pt x="449834" y="37591"/>
                  </a:lnTo>
                  <a:lnTo>
                    <a:pt x="453898" y="33400"/>
                  </a:lnTo>
                  <a:lnTo>
                    <a:pt x="453898" y="9143"/>
                  </a:lnTo>
                  <a:lnTo>
                    <a:pt x="59309" y="9143"/>
                  </a:lnTo>
                  <a:lnTo>
                    <a:pt x="55499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FAD42E6A-D4AB-A847-A7E0-703F82E9AA47}"/>
                </a:ext>
              </a:extLst>
            </p:cNvPr>
            <p:cNvSpPr/>
            <p:nvPr/>
          </p:nvSpPr>
          <p:spPr>
            <a:xfrm>
              <a:off x="9909556" y="3102991"/>
              <a:ext cx="31115" cy="124460"/>
            </a:xfrm>
            <a:custGeom>
              <a:avLst/>
              <a:gdLst/>
              <a:ahLst/>
              <a:cxnLst/>
              <a:rect l="l" t="t" r="r" b="b"/>
              <a:pathLst>
                <a:path w="31115" h="124460">
                  <a:moveTo>
                    <a:pt x="15240" y="0"/>
                  </a:moveTo>
                  <a:lnTo>
                    <a:pt x="4572" y="3937"/>
                  </a:lnTo>
                  <a:lnTo>
                    <a:pt x="0" y="123951"/>
                  </a:lnTo>
                  <a:lnTo>
                    <a:pt x="30607" y="123951"/>
                  </a:lnTo>
                  <a:lnTo>
                    <a:pt x="30607" y="15112"/>
                  </a:lnTo>
                  <a:lnTo>
                    <a:pt x="25780" y="381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5391653A-1183-1F41-BD1F-2FF04A0AB617}"/>
                </a:ext>
              </a:extLst>
            </p:cNvPr>
            <p:cNvSpPr/>
            <p:nvPr/>
          </p:nvSpPr>
          <p:spPr>
            <a:xfrm>
              <a:off x="10057489" y="307046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476"/>
                  </a:lnTo>
                </a:path>
              </a:pathLst>
            </a:custGeom>
            <a:ln w="31708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DF9F2F54-A055-2249-9947-11FA67DF335D}"/>
                </a:ext>
              </a:extLst>
            </p:cNvPr>
            <p:cNvSpPr/>
            <p:nvPr/>
          </p:nvSpPr>
          <p:spPr>
            <a:xfrm>
              <a:off x="9758426" y="2812669"/>
              <a:ext cx="496570" cy="414655"/>
            </a:xfrm>
            <a:custGeom>
              <a:avLst/>
              <a:gdLst/>
              <a:ahLst/>
              <a:cxnLst/>
              <a:rect l="l" t="t" r="r" b="b"/>
              <a:pathLst>
                <a:path w="496570" h="414655">
                  <a:moveTo>
                    <a:pt x="460121" y="0"/>
                  </a:moveTo>
                  <a:lnTo>
                    <a:pt x="442975" y="0"/>
                  </a:lnTo>
                  <a:lnTo>
                    <a:pt x="407162" y="15620"/>
                  </a:lnTo>
                  <a:lnTo>
                    <a:pt x="394970" y="35305"/>
                  </a:lnTo>
                  <a:lnTo>
                    <a:pt x="314959" y="40131"/>
                  </a:lnTo>
                  <a:lnTo>
                    <a:pt x="13334" y="40131"/>
                  </a:lnTo>
                  <a:lnTo>
                    <a:pt x="9144" y="41401"/>
                  </a:lnTo>
                  <a:lnTo>
                    <a:pt x="6730" y="44195"/>
                  </a:lnTo>
                  <a:lnTo>
                    <a:pt x="3048" y="46608"/>
                  </a:lnTo>
                  <a:lnTo>
                    <a:pt x="126" y="50164"/>
                  </a:lnTo>
                  <a:lnTo>
                    <a:pt x="0" y="240791"/>
                  </a:lnTo>
                  <a:lnTo>
                    <a:pt x="1524" y="243712"/>
                  </a:lnTo>
                  <a:lnTo>
                    <a:pt x="3048" y="245998"/>
                  </a:lnTo>
                  <a:lnTo>
                    <a:pt x="4445" y="252348"/>
                  </a:lnTo>
                  <a:lnTo>
                    <a:pt x="9778" y="257809"/>
                  </a:lnTo>
                  <a:lnTo>
                    <a:pt x="426974" y="257809"/>
                  </a:lnTo>
                  <a:lnTo>
                    <a:pt x="426974" y="414273"/>
                  </a:lnTo>
                  <a:lnTo>
                    <a:pt x="457580" y="414273"/>
                  </a:lnTo>
                  <a:lnTo>
                    <a:pt x="457580" y="238251"/>
                  </a:lnTo>
                  <a:lnTo>
                    <a:pt x="455549" y="234187"/>
                  </a:lnTo>
                  <a:lnTo>
                    <a:pt x="451866" y="231647"/>
                  </a:lnTo>
                  <a:lnTo>
                    <a:pt x="449452" y="228980"/>
                  </a:lnTo>
                  <a:lnTo>
                    <a:pt x="446277" y="227202"/>
                  </a:lnTo>
                  <a:lnTo>
                    <a:pt x="31623" y="227202"/>
                  </a:lnTo>
                  <a:lnTo>
                    <a:pt x="31623" y="69722"/>
                  </a:lnTo>
                  <a:lnTo>
                    <a:pt x="428244" y="69722"/>
                  </a:lnTo>
                  <a:lnTo>
                    <a:pt x="422655" y="59562"/>
                  </a:lnTo>
                  <a:lnTo>
                    <a:pt x="424306" y="45465"/>
                  </a:lnTo>
                  <a:lnTo>
                    <a:pt x="430783" y="35940"/>
                  </a:lnTo>
                  <a:lnTo>
                    <a:pt x="440054" y="30860"/>
                  </a:lnTo>
                  <a:lnTo>
                    <a:pt x="450596" y="30098"/>
                  </a:lnTo>
                  <a:lnTo>
                    <a:pt x="496443" y="30098"/>
                  </a:lnTo>
                  <a:lnTo>
                    <a:pt x="492632" y="22732"/>
                  </a:lnTo>
                  <a:lnTo>
                    <a:pt x="483997" y="12700"/>
                  </a:lnTo>
                  <a:lnTo>
                    <a:pt x="472948" y="5079"/>
                  </a:lnTo>
                  <a:lnTo>
                    <a:pt x="460121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25AF510C-18A6-334F-8DE3-67DBBFAE4CF1}"/>
                </a:ext>
              </a:extLst>
            </p:cNvPr>
            <p:cNvSpPr/>
            <p:nvPr/>
          </p:nvSpPr>
          <p:spPr>
            <a:xfrm>
              <a:off x="9480804" y="2643251"/>
              <a:ext cx="433705" cy="401955"/>
            </a:xfrm>
            <a:custGeom>
              <a:avLst/>
              <a:gdLst/>
              <a:ahLst/>
              <a:cxnLst/>
              <a:rect l="l" t="t" r="r" b="b"/>
              <a:pathLst>
                <a:path w="433704" h="401955">
                  <a:moveTo>
                    <a:pt x="223900" y="0"/>
                  </a:moveTo>
                  <a:lnTo>
                    <a:pt x="218821" y="2159"/>
                  </a:lnTo>
                  <a:lnTo>
                    <a:pt x="2031" y="378968"/>
                  </a:lnTo>
                  <a:lnTo>
                    <a:pt x="0" y="388238"/>
                  </a:lnTo>
                  <a:lnTo>
                    <a:pt x="3428" y="395859"/>
                  </a:lnTo>
                  <a:lnTo>
                    <a:pt x="10414" y="400812"/>
                  </a:lnTo>
                  <a:lnTo>
                    <a:pt x="18796" y="401700"/>
                  </a:lnTo>
                  <a:lnTo>
                    <a:pt x="26416" y="397383"/>
                  </a:lnTo>
                  <a:lnTo>
                    <a:pt x="40004" y="374014"/>
                  </a:lnTo>
                  <a:lnTo>
                    <a:pt x="237744" y="30861"/>
                  </a:lnTo>
                  <a:lnTo>
                    <a:pt x="425069" y="30861"/>
                  </a:lnTo>
                  <a:lnTo>
                    <a:pt x="422655" y="21209"/>
                  </a:lnTo>
                  <a:lnTo>
                    <a:pt x="425069" y="8762"/>
                  </a:lnTo>
                  <a:lnTo>
                    <a:pt x="432562" y="762"/>
                  </a:lnTo>
                  <a:lnTo>
                    <a:pt x="433704" y="381"/>
                  </a:lnTo>
                  <a:lnTo>
                    <a:pt x="228980" y="381"/>
                  </a:lnTo>
                  <a:lnTo>
                    <a:pt x="223900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3AC07E6B-D6E4-0C40-BF03-FEE6EEF0712F}"/>
                </a:ext>
              </a:extLst>
            </p:cNvPr>
            <p:cNvSpPr/>
            <p:nvPr/>
          </p:nvSpPr>
          <p:spPr>
            <a:xfrm>
              <a:off x="10057489" y="2882341"/>
              <a:ext cx="0" cy="158115"/>
            </a:xfrm>
            <a:custGeom>
              <a:avLst/>
              <a:gdLst/>
              <a:ahLst/>
              <a:cxnLst/>
              <a:rect l="l" t="t" r="r" b="b"/>
              <a:pathLst>
                <a:path h="158114">
                  <a:moveTo>
                    <a:pt x="0" y="0"/>
                  </a:moveTo>
                  <a:lnTo>
                    <a:pt x="0" y="157530"/>
                  </a:lnTo>
                </a:path>
              </a:pathLst>
            </a:custGeom>
            <a:ln w="31708">
              <a:solidFill>
                <a:srgbClr val="006E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5EF252CA-16DF-7247-B0F7-E75F6A90D837}"/>
                </a:ext>
              </a:extLst>
            </p:cNvPr>
            <p:cNvSpPr/>
            <p:nvPr/>
          </p:nvSpPr>
          <p:spPr>
            <a:xfrm>
              <a:off x="9909556" y="2882392"/>
              <a:ext cx="31115" cy="139065"/>
            </a:xfrm>
            <a:custGeom>
              <a:avLst/>
              <a:gdLst/>
              <a:ahLst/>
              <a:cxnLst/>
              <a:rect l="l" t="t" r="r" b="b"/>
              <a:pathLst>
                <a:path w="31115" h="139064">
                  <a:moveTo>
                    <a:pt x="30607" y="0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4825" y="135000"/>
                  </a:lnTo>
                  <a:lnTo>
                    <a:pt x="15494" y="138684"/>
                  </a:lnTo>
                  <a:lnTo>
                    <a:pt x="26035" y="134874"/>
                  </a:lnTo>
                  <a:lnTo>
                    <a:pt x="30607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0398F4B8-FA84-D547-825B-67825C39778B}"/>
                </a:ext>
              </a:extLst>
            </p:cNvPr>
            <p:cNvSpPr/>
            <p:nvPr/>
          </p:nvSpPr>
          <p:spPr>
            <a:xfrm>
              <a:off x="10151364" y="2882392"/>
              <a:ext cx="102870" cy="39370"/>
            </a:xfrm>
            <a:custGeom>
              <a:avLst/>
              <a:gdLst/>
              <a:ahLst/>
              <a:cxnLst/>
              <a:rect l="l" t="t" r="r" b="b"/>
              <a:pathLst>
                <a:path w="102870" h="39369">
                  <a:moveTo>
                    <a:pt x="35305" y="0"/>
                  </a:moveTo>
                  <a:lnTo>
                    <a:pt x="0" y="0"/>
                  </a:lnTo>
                  <a:lnTo>
                    <a:pt x="5587" y="11937"/>
                  </a:lnTo>
                  <a:lnTo>
                    <a:pt x="14096" y="22098"/>
                  </a:lnTo>
                  <a:lnTo>
                    <a:pt x="24891" y="30353"/>
                  </a:lnTo>
                  <a:lnTo>
                    <a:pt x="37210" y="36068"/>
                  </a:lnTo>
                  <a:lnTo>
                    <a:pt x="50418" y="39116"/>
                  </a:lnTo>
                  <a:lnTo>
                    <a:pt x="65277" y="37973"/>
                  </a:lnTo>
                  <a:lnTo>
                    <a:pt x="78358" y="33400"/>
                  </a:lnTo>
                  <a:lnTo>
                    <a:pt x="89280" y="26035"/>
                  </a:lnTo>
                  <a:lnTo>
                    <a:pt x="98170" y="16256"/>
                  </a:lnTo>
                  <a:lnTo>
                    <a:pt x="102869" y="7747"/>
                  </a:lnTo>
                  <a:lnTo>
                    <a:pt x="56260" y="7747"/>
                  </a:lnTo>
                  <a:lnTo>
                    <a:pt x="45211" y="6477"/>
                  </a:lnTo>
                  <a:lnTo>
                    <a:pt x="35686" y="508"/>
                  </a:lnTo>
                  <a:lnTo>
                    <a:pt x="3530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A89444D8-F59F-F74D-ABCC-8FAF7B8EB70E}"/>
                </a:ext>
              </a:extLst>
            </p:cNvPr>
            <p:cNvSpPr/>
            <p:nvPr/>
          </p:nvSpPr>
          <p:spPr>
            <a:xfrm>
              <a:off x="10207625" y="2842767"/>
              <a:ext cx="53975" cy="47625"/>
            </a:xfrm>
            <a:custGeom>
              <a:avLst/>
              <a:gdLst/>
              <a:ahLst/>
              <a:cxnLst/>
              <a:rect l="l" t="t" r="r" b="b"/>
              <a:pathLst>
                <a:path w="53975" h="47625">
                  <a:moveTo>
                    <a:pt x="47244" y="0"/>
                  </a:moveTo>
                  <a:lnTo>
                    <a:pt x="1397" y="0"/>
                  </a:lnTo>
                  <a:lnTo>
                    <a:pt x="11302" y="3429"/>
                  </a:lnTo>
                  <a:lnTo>
                    <a:pt x="18923" y="10922"/>
                  </a:lnTo>
                  <a:lnTo>
                    <a:pt x="22605" y="22479"/>
                  </a:lnTo>
                  <a:lnTo>
                    <a:pt x="22605" y="23241"/>
                  </a:lnTo>
                  <a:lnTo>
                    <a:pt x="18923" y="35941"/>
                  </a:lnTo>
                  <a:lnTo>
                    <a:pt x="10668" y="44069"/>
                  </a:lnTo>
                  <a:lnTo>
                    <a:pt x="0" y="47371"/>
                  </a:lnTo>
                  <a:lnTo>
                    <a:pt x="46608" y="47371"/>
                  </a:lnTo>
                  <a:lnTo>
                    <a:pt x="48259" y="44450"/>
                  </a:lnTo>
                  <a:lnTo>
                    <a:pt x="52197" y="31877"/>
                  </a:lnTo>
                  <a:lnTo>
                    <a:pt x="53213" y="26416"/>
                  </a:lnTo>
                  <a:lnTo>
                    <a:pt x="53467" y="24892"/>
                  </a:lnTo>
                  <a:lnTo>
                    <a:pt x="53467" y="21590"/>
                  </a:lnTo>
                  <a:lnTo>
                    <a:pt x="53213" y="20066"/>
                  </a:lnTo>
                  <a:lnTo>
                    <a:pt x="49656" y="469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ECCC1FF8-FD85-8B48-AE5D-61B8A73C0120}"/>
                </a:ext>
              </a:extLst>
            </p:cNvPr>
            <p:cNvSpPr/>
            <p:nvPr/>
          </p:nvSpPr>
          <p:spPr>
            <a:xfrm>
              <a:off x="9873233" y="2674111"/>
              <a:ext cx="105410" cy="179070"/>
            </a:xfrm>
            <a:custGeom>
              <a:avLst/>
              <a:gdLst/>
              <a:ahLst/>
              <a:cxnLst/>
              <a:rect l="l" t="t" r="r" b="b"/>
              <a:pathLst>
                <a:path w="105409" h="179069">
                  <a:moveTo>
                    <a:pt x="32639" y="0"/>
                  </a:moveTo>
                  <a:lnTo>
                    <a:pt x="0" y="0"/>
                  </a:lnTo>
                  <a:lnTo>
                    <a:pt x="3683" y="12953"/>
                  </a:lnTo>
                  <a:lnTo>
                    <a:pt x="10541" y="24002"/>
                  </a:lnTo>
                  <a:lnTo>
                    <a:pt x="19939" y="33274"/>
                  </a:lnTo>
                  <a:lnTo>
                    <a:pt x="31496" y="40132"/>
                  </a:lnTo>
                  <a:lnTo>
                    <a:pt x="36322" y="178688"/>
                  </a:lnTo>
                  <a:lnTo>
                    <a:pt x="66929" y="178688"/>
                  </a:lnTo>
                  <a:lnTo>
                    <a:pt x="66929" y="45338"/>
                  </a:lnTo>
                  <a:lnTo>
                    <a:pt x="79501" y="40893"/>
                  </a:lnTo>
                  <a:lnTo>
                    <a:pt x="90424" y="33274"/>
                  </a:lnTo>
                  <a:lnTo>
                    <a:pt x="99441" y="23113"/>
                  </a:lnTo>
                  <a:lnTo>
                    <a:pt x="104901" y="13462"/>
                  </a:lnTo>
                  <a:lnTo>
                    <a:pt x="49402" y="13462"/>
                  </a:lnTo>
                  <a:lnTo>
                    <a:pt x="39877" y="9525"/>
                  </a:lnTo>
                  <a:lnTo>
                    <a:pt x="32893" y="1270"/>
                  </a:lnTo>
                  <a:lnTo>
                    <a:pt x="32639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DADA536E-9242-BE47-BE3D-7D83AAEE7A8B}"/>
                </a:ext>
              </a:extLst>
            </p:cNvPr>
            <p:cNvSpPr/>
            <p:nvPr/>
          </p:nvSpPr>
          <p:spPr>
            <a:xfrm>
              <a:off x="10041635" y="2645282"/>
              <a:ext cx="31750" cy="207645"/>
            </a:xfrm>
            <a:custGeom>
              <a:avLst/>
              <a:gdLst/>
              <a:ahLst/>
              <a:cxnLst/>
              <a:rect l="l" t="t" r="r" b="b"/>
              <a:pathLst>
                <a:path w="31750" h="207644">
                  <a:moveTo>
                    <a:pt x="16002" y="0"/>
                  </a:moveTo>
                  <a:lnTo>
                    <a:pt x="5207" y="3555"/>
                  </a:lnTo>
                  <a:lnTo>
                    <a:pt x="0" y="14604"/>
                  </a:lnTo>
                  <a:lnTo>
                    <a:pt x="0" y="207517"/>
                  </a:lnTo>
                  <a:lnTo>
                    <a:pt x="31750" y="207517"/>
                  </a:lnTo>
                  <a:lnTo>
                    <a:pt x="31750" y="15112"/>
                  </a:lnTo>
                  <a:lnTo>
                    <a:pt x="26797" y="3809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66996660-21C1-184C-B238-D54E09BC5CDE}"/>
                </a:ext>
              </a:extLst>
            </p:cNvPr>
            <p:cNvSpPr/>
            <p:nvPr/>
          </p:nvSpPr>
          <p:spPr>
            <a:xfrm>
              <a:off x="9922636" y="2640457"/>
              <a:ext cx="62230" cy="47625"/>
            </a:xfrm>
            <a:custGeom>
              <a:avLst/>
              <a:gdLst/>
              <a:ahLst/>
              <a:cxnLst/>
              <a:rect l="l" t="t" r="r" b="b"/>
              <a:pathLst>
                <a:path w="62229" h="47625">
                  <a:moveTo>
                    <a:pt x="55245" y="0"/>
                  </a:moveTo>
                  <a:lnTo>
                    <a:pt x="1016" y="0"/>
                  </a:lnTo>
                  <a:lnTo>
                    <a:pt x="12319" y="888"/>
                  </a:lnTo>
                  <a:lnTo>
                    <a:pt x="22479" y="6095"/>
                  </a:lnTo>
                  <a:lnTo>
                    <a:pt x="29337" y="15747"/>
                  </a:lnTo>
                  <a:lnTo>
                    <a:pt x="26670" y="30860"/>
                  </a:lnTo>
                  <a:lnTo>
                    <a:pt x="19685" y="41020"/>
                  </a:lnTo>
                  <a:lnTo>
                    <a:pt x="10287" y="46354"/>
                  </a:lnTo>
                  <a:lnTo>
                    <a:pt x="0" y="47116"/>
                  </a:lnTo>
                  <a:lnTo>
                    <a:pt x="55499" y="47116"/>
                  </a:lnTo>
                  <a:lnTo>
                    <a:pt x="56642" y="44957"/>
                  </a:lnTo>
                  <a:lnTo>
                    <a:pt x="60579" y="31876"/>
                  </a:lnTo>
                  <a:lnTo>
                    <a:pt x="61722" y="25653"/>
                  </a:lnTo>
                  <a:lnTo>
                    <a:pt x="61595" y="20954"/>
                  </a:lnTo>
                  <a:lnTo>
                    <a:pt x="57912" y="5587"/>
                  </a:lnTo>
                  <a:lnTo>
                    <a:pt x="55245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91A3E5D0-CEE6-E949-A6CC-68490FAB4BCB}"/>
                </a:ext>
              </a:extLst>
            </p:cNvPr>
            <p:cNvSpPr/>
            <p:nvPr/>
          </p:nvSpPr>
          <p:spPr>
            <a:xfrm>
              <a:off x="9709784" y="2610611"/>
              <a:ext cx="268605" cy="33020"/>
            </a:xfrm>
            <a:custGeom>
              <a:avLst/>
              <a:gdLst/>
              <a:ahLst/>
              <a:cxnLst/>
              <a:rect l="l" t="t" r="r" b="b"/>
              <a:pathLst>
                <a:path w="268604" h="33019">
                  <a:moveTo>
                    <a:pt x="215138" y="0"/>
                  </a:moveTo>
                  <a:lnTo>
                    <a:pt x="200787" y="2666"/>
                  </a:lnTo>
                  <a:lnTo>
                    <a:pt x="189103" y="7747"/>
                  </a:lnTo>
                  <a:lnTo>
                    <a:pt x="179832" y="14859"/>
                  </a:lnTo>
                  <a:lnTo>
                    <a:pt x="172720" y="23495"/>
                  </a:lnTo>
                  <a:lnTo>
                    <a:pt x="1778" y="32765"/>
                  </a:lnTo>
                  <a:lnTo>
                    <a:pt x="635" y="32892"/>
                  </a:lnTo>
                  <a:lnTo>
                    <a:pt x="0" y="33020"/>
                  </a:lnTo>
                  <a:lnTo>
                    <a:pt x="204724" y="33020"/>
                  </a:lnTo>
                  <a:lnTo>
                    <a:pt x="213868" y="29845"/>
                  </a:lnTo>
                  <a:lnTo>
                    <a:pt x="268097" y="29845"/>
                  </a:lnTo>
                  <a:lnTo>
                    <a:pt x="264668" y="23240"/>
                  </a:lnTo>
                  <a:lnTo>
                    <a:pt x="256032" y="13080"/>
                  </a:lnTo>
                  <a:lnTo>
                    <a:pt x="245237" y="5334"/>
                  </a:lnTo>
                  <a:lnTo>
                    <a:pt x="232410" y="126"/>
                  </a:lnTo>
                  <a:lnTo>
                    <a:pt x="215138" y="0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2">
              <a:extLst>
                <a:ext uri="{FF2B5EF4-FFF2-40B4-BE49-F238E27FC236}">
                  <a16:creationId xmlns:a16="http://schemas.microsoft.com/office/drawing/2014/main" id="{DD699C1F-1BDC-8742-90C9-308A4698EC25}"/>
                </a:ext>
              </a:extLst>
            </p:cNvPr>
            <p:cNvSpPr/>
            <p:nvPr/>
          </p:nvSpPr>
          <p:spPr>
            <a:xfrm>
              <a:off x="9328404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93">
              <a:extLst>
                <a:ext uri="{FF2B5EF4-FFF2-40B4-BE49-F238E27FC236}">
                  <a16:creationId xmlns:a16="http://schemas.microsoft.com/office/drawing/2014/main" id="{5CC642D6-37EF-D047-98B6-E557D0586E25}"/>
                </a:ext>
              </a:extLst>
            </p:cNvPr>
            <p:cNvSpPr/>
            <p:nvPr/>
          </p:nvSpPr>
          <p:spPr>
            <a:xfrm>
              <a:off x="10538459" y="2196083"/>
              <a:ext cx="74930" cy="73660"/>
            </a:xfrm>
            <a:custGeom>
              <a:avLst/>
              <a:gdLst/>
              <a:ahLst/>
              <a:cxnLst/>
              <a:rect l="l" t="t" r="r" b="b"/>
              <a:pathLst>
                <a:path w="74929" h="73660">
                  <a:moveTo>
                    <a:pt x="0" y="73151"/>
                  </a:moveTo>
                  <a:lnTo>
                    <a:pt x="74675" y="731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4">
              <a:extLst>
                <a:ext uri="{FF2B5EF4-FFF2-40B4-BE49-F238E27FC236}">
                  <a16:creationId xmlns:a16="http://schemas.microsoft.com/office/drawing/2014/main" id="{59583070-64F5-DB49-B8C4-43D08E6966E8}"/>
                </a:ext>
              </a:extLst>
            </p:cNvPr>
            <p:cNvSpPr/>
            <p:nvPr/>
          </p:nvSpPr>
          <p:spPr>
            <a:xfrm>
              <a:off x="10991088" y="320954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6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9">
              <a:extLst>
                <a:ext uri="{FF2B5EF4-FFF2-40B4-BE49-F238E27FC236}">
                  <a16:creationId xmlns:a16="http://schemas.microsoft.com/office/drawing/2014/main" id="{7DA69D94-03F5-454E-A67C-4E8D6EF334B5}"/>
                </a:ext>
              </a:extLst>
            </p:cNvPr>
            <p:cNvSpPr/>
            <p:nvPr/>
          </p:nvSpPr>
          <p:spPr>
            <a:xfrm>
              <a:off x="8945880" y="2225039"/>
              <a:ext cx="2075814" cy="3543300"/>
            </a:xfrm>
            <a:custGeom>
              <a:avLst/>
              <a:gdLst/>
              <a:ahLst/>
              <a:cxnLst/>
              <a:rect l="l" t="t" r="r" b="b"/>
              <a:pathLst>
                <a:path w="2075815" h="3543300">
                  <a:moveTo>
                    <a:pt x="1622933" y="0"/>
                  </a:moveTo>
                  <a:lnTo>
                    <a:pt x="2075688" y="0"/>
                  </a:lnTo>
                  <a:lnTo>
                    <a:pt x="2075688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623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368919BB-9CFF-604F-B9C4-89C09509CE2F}"/>
                </a:ext>
              </a:extLst>
            </p:cNvPr>
            <p:cNvSpPr/>
            <p:nvPr/>
          </p:nvSpPr>
          <p:spPr>
            <a:xfrm>
              <a:off x="9111750" y="4436507"/>
              <a:ext cx="1733278" cy="30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订单、收入、支出数据</a:t>
              </a: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76B6A28-6797-D14A-ABBA-48C8774F2A06}"/>
                </a:ext>
              </a:extLst>
            </p:cNvPr>
            <p:cNvSpPr/>
            <p:nvPr/>
          </p:nvSpPr>
          <p:spPr>
            <a:xfrm>
              <a:off x="9445503" y="397725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财务维度</a:t>
              </a:r>
            </a:p>
          </p:txBody>
        </p:sp>
      </p:grpSp>
      <p:sp>
        <p:nvSpPr>
          <p:cNvPr id="89" name="Shape 3696">
            <a:extLst>
              <a:ext uri="{FF2B5EF4-FFF2-40B4-BE49-F238E27FC236}">
                <a16:creationId xmlns:a16="http://schemas.microsoft.com/office/drawing/2014/main" id="{5865265E-6B10-EC4B-858C-46ED0B17049C}"/>
              </a:ext>
            </a:extLst>
          </p:cNvPr>
          <p:cNvSpPr/>
          <p:nvPr/>
        </p:nvSpPr>
        <p:spPr>
          <a:xfrm>
            <a:off x="710406" y="6104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348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958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2645" y="4741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促销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374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促销活动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97418"/>
            <a:ext cx="1196722" cy="9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318437" y="3288821"/>
            <a:ext cx="96012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811878" y="3193571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895069" y="3193571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20790" y="3193571"/>
            <a:ext cx="190500" cy="190500"/>
          </a:xfrm>
          <a:prstGeom prst="ellipse">
            <a:avLst/>
          </a:prstGeom>
          <a:solidFill>
            <a:srgbClr val="006ECC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146512" y="3193571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rgbClr val="006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240325" y="3194386"/>
            <a:ext cx="190500" cy="19050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0807" y="359550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支持满减、抵现、打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折等优惠方式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68417" y="2691900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三级分销体系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0143" y="3052626"/>
            <a:ext cx="800219" cy="461665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6E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促销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806322" y="3543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充值卡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4D009C-2700-9E41-83AD-64841A2686EC}"/>
              </a:ext>
            </a:extLst>
          </p:cNvPr>
          <p:cNvSpPr txBox="1"/>
          <p:nvPr/>
        </p:nvSpPr>
        <p:spPr>
          <a:xfrm>
            <a:off x="9896994" y="26514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学习卡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13" name="object 20">
            <a:extLst>
              <a:ext uri="{FF2B5EF4-FFF2-40B4-BE49-F238E27FC236}">
                <a16:creationId xmlns:a16="http://schemas.microsoft.com/office/drawing/2014/main" id="{6955AA5E-5376-EA42-8349-BD4BD43B43D4}"/>
              </a:ext>
            </a:extLst>
          </p:cNvPr>
          <p:cNvSpPr/>
          <p:nvPr/>
        </p:nvSpPr>
        <p:spPr>
          <a:xfrm>
            <a:off x="4664754" y="1838742"/>
            <a:ext cx="1372858" cy="1380585"/>
          </a:xfrm>
          <a:custGeom>
            <a:avLst/>
            <a:gdLst/>
            <a:ahLst/>
            <a:cxnLst/>
            <a:rect l="l" t="t" r="r" b="b"/>
            <a:pathLst>
              <a:path w="1920239" h="1920239">
                <a:moveTo>
                  <a:pt x="1380363" y="1920239"/>
                </a:moveTo>
                <a:lnTo>
                  <a:pt x="1386204" y="1877948"/>
                </a:lnTo>
                <a:lnTo>
                  <a:pt x="1394840" y="1836801"/>
                </a:lnTo>
                <a:lnTo>
                  <a:pt x="1406270" y="1796541"/>
                </a:lnTo>
                <a:lnTo>
                  <a:pt x="1420368" y="1757679"/>
                </a:lnTo>
                <a:lnTo>
                  <a:pt x="1437004" y="1719961"/>
                </a:lnTo>
                <a:lnTo>
                  <a:pt x="1456054" y="1683639"/>
                </a:lnTo>
                <a:lnTo>
                  <a:pt x="1477390" y="1648840"/>
                </a:lnTo>
                <a:lnTo>
                  <a:pt x="1501013" y="1615693"/>
                </a:lnTo>
                <a:lnTo>
                  <a:pt x="1526794" y="1584198"/>
                </a:lnTo>
                <a:lnTo>
                  <a:pt x="1554479" y="1554479"/>
                </a:lnTo>
                <a:lnTo>
                  <a:pt x="1584198" y="1526793"/>
                </a:lnTo>
                <a:lnTo>
                  <a:pt x="1615693" y="1501013"/>
                </a:lnTo>
                <a:lnTo>
                  <a:pt x="1648840" y="1477390"/>
                </a:lnTo>
                <a:lnTo>
                  <a:pt x="1683639" y="1456054"/>
                </a:lnTo>
                <a:lnTo>
                  <a:pt x="1719961" y="1437004"/>
                </a:lnTo>
                <a:lnTo>
                  <a:pt x="1757679" y="1420367"/>
                </a:lnTo>
                <a:lnTo>
                  <a:pt x="1796541" y="1406270"/>
                </a:lnTo>
                <a:lnTo>
                  <a:pt x="1836801" y="1394840"/>
                </a:lnTo>
                <a:lnTo>
                  <a:pt x="1877949" y="1386077"/>
                </a:lnTo>
                <a:lnTo>
                  <a:pt x="1920239" y="1380236"/>
                </a:lnTo>
                <a:lnTo>
                  <a:pt x="1920239" y="0"/>
                </a:lnTo>
                <a:lnTo>
                  <a:pt x="1764918" y="10922"/>
                </a:lnTo>
                <a:lnTo>
                  <a:pt x="1613153" y="33400"/>
                </a:lnTo>
                <a:lnTo>
                  <a:pt x="1465452" y="67182"/>
                </a:lnTo>
                <a:lnTo>
                  <a:pt x="1322070" y="111760"/>
                </a:lnTo>
                <a:lnTo>
                  <a:pt x="1183513" y="166624"/>
                </a:lnTo>
                <a:lnTo>
                  <a:pt x="1050416" y="231393"/>
                </a:lnTo>
                <a:lnTo>
                  <a:pt x="923035" y="305562"/>
                </a:lnTo>
                <a:lnTo>
                  <a:pt x="801877" y="388747"/>
                </a:lnTo>
                <a:lnTo>
                  <a:pt x="687324" y="480313"/>
                </a:lnTo>
                <a:lnTo>
                  <a:pt x="580135" y="580136"/>
                </a:lnTo>
                <a:lnTo>
                  <a:pt x="480313" y="687324"/>
                </a:lnTo>
                <a:lnTo>
                  <a:pt x="388746" y="801877"/>
                </a:lnTo>
                <a:lnTo>
                  <a:pt x="305562" y="923036"/>
                </a:lnTo>
                <a:lnTo>
                  <a:pt x="231394" y="1050416"/>
                </a:lnTo>
                <a:lnTo>
                  <a:pt x="166624" y="1183513"/>
                </a:lnTo>
                <a:lnTo>
                  <a:pt x="111759" y="1322069"/>
                </a:lnTo>
                <a:lnTo>
                  <a:pt x="67182" y="1465452"/>
                </a:lnTo>
                <a:lnTo>
                  <a:pt x="33400" y="1613153"/>
                </a:lnTo>
                <a:lnTo>
                  <a:pt x="10921" y="1764918"/>
                </a:lnTo>
                <a:lnTo>
                  <a:pt x="0" y="1920239"/>
                </a:lnTo>
                <a:lnTo>
                  <a:pt x="1380363" y="1920239"/>
                </a:lnTo>
                <a:close/>
              </a:path>
            </a:pathLst>
          </a:custGeom>
          <a:solidFill>
            <a:srgbClr val="006ECC"/>
          </a:solidFill>
          <a:ln w="27432">
            <a:solidFill>
              <a:srgbClr val="006EC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4" name="object 21">
            <a:extLst>
              <a:ext uri="{FF2B5EF4-FFF2-40B4-BE49-F238E27FC236}">
                <a16:creationId xmlns:a16="http://schemas.microsoft.com/office/drawing/2014/main" id="{5F178ADB-974D-6B43-AF29-672E78AF0298}"/>
              </a:ext>
            </a:extLst>
          </p:cNvPr>
          <p:cNvSpPr/>
          <p:nvPr/>
        </p:nvSpPr>
        <p:spPr>
          <a:xfrm>
            <a:off x="4664754" y="3344296"/>
            <a:ext cx="1372857" cy="1309362"/>
          </a:xfrm>
          <a:custGeom>
            <a:avLst/>
            <a:gdLst/>
            <a:ahLst/>
            <a:cxnLst/>
            <a:rect l="l" t="t" r="r" b="b"/>
            <a:pathLst>
              <a:path w="1920239" h="1920239">
                <a:moveTo>
                  <a:pt x="1380363" y="0"/>
                </a:moveTo>
                <a:lnTo>
                  <a:pt x="0" y="0"/>
                </a:lnTo>
                <a:lnTo>
                  <a:pt x="10921" y="155320"/>
                </a:lnTo>
                <a:lnTo>
                  <a:pt x="33400" y="307085"/>
                </a:lnTo>
                <a:lnTo>
                  <a:pt x="67182" y="454786"/>
                </a:lnTo>
                <a:lnTo>
                  <a:pt x="111759" y="598169"/>
                </a:lnTo>
                <a:lnTo>
                  <a:pt x="166624" y="736726"/>
                </a:lnTo>
                <a:lnTo>
                  <a:pt x="231394" y="869822"/>
                </a:lnTo>
                <a:lnTo>
                  <a:pt x="305562" y="997203"/>
                </a:lnTo>
                <a:lnTo>
                  <a:pt x="388746" y="1118361"/>
                </a:lnTo>
                <a:lnTo>
                  <a:pt x="480313" y="1232915"/>
                </a:lnTo>
                <a:lnTo>
                  <a:pt x="580135" y="1340103"/>
                </a:lnTo>
                <a:lnTo>
                  <a:pt x="687324" y="1439925"/>
                </a:lnTo>
                <a:lnTo>
                  <a:pt x="801877" y="1531492"/>
                </a:lnTo>
                <a:lnTo>
                  <a:pt x="923035" y="1614677"/>
                </a:lnTo>
                <a:lnTo>
                  <a:pt x="1050416" y="1688845"/>
                </a:lnTo>
                <a:lnTo>
                  <a:pt x="1183513" y="1753590"/>
                </a:lnTo>
                <a:lnTo>
                  <a:pt x="1322070" y="1808479"/>
                </a:lnTo>
                <a:lnTo>
                  <a:pt x="1465452" y="1853044"/>
                </a:lnTo>
                <a:lnTo>
                  <a:pt x="1613153" y="1886826"/>
                </a:lnTo>
                <a:lnTo>
                  <a:pt x="1764918" y="1909381"/>
                </a:lnTo>
                <a:lnTo>
                  <a:pt x="1920239" y="1920239"/>
                </a:lnTo>
                <a:lnTo>
                  <a:pt x="1920239" y="540003"/>
                </a:lnTo>
                <a:lnTo>
                  <a:pt x="1877949" y="534161"/>
                </a:lnTo>
                <a:lnTo>
                  <a:pt x="1836801" y="525398"/>
                </a:lnTo>
                <a:lnTo>
                  <a:pt x="1796541" y="513968"/>
                </a:lnTo>
                <a:lnTo>
                  <a:pt x="1757679" y="499871"/>
                </a:lnTo>
                <a:lnTo>
                  <a:pt x="1719961" y="483234"/>
                </a:lnTo>
                <a:lnTo>
                  <a:pt x="1683639" y="464184"/>
                </a:lnTo>
                <a:lnTo>
                  <a:pt x="1648840" y="442848"/>
                </a:lnTo>
                <a:lnTo>
                  <a:pt x="1615693" y="419226"/>
                </a:lnTo>
                <a:lnTo>
                  <a:pt x="1584198" y="393445"/>
                </a:lnTo>
                <a:lnTo>
                  <a:pt x="1554479" y="365759"/>
                </a:lnTo>
                <a:lnTo>
                  <a:pt x="1526794" y="336041"/>
                </a:lnTo>
                <a:lnTo>
                  <a:pt x="1501013" y="304545"/>
                </a:lnTo>
                <a:lnTo>
                  <a:pt x="1477390" y="271398"/>
                </a:lnTo>
                <a:lnTo>
                  <a:pt x="1456054" y="236600"/>
                </a:lnTo>
                <a:lnTo>
                  <a:pt x="1437004" y="200278"/>
                </a:lnTo>
                <a:lnTo>
                  <a:pt x="1420368" y="162559"/>
                </a:lnTo>
                <a:lnTo>
                  <a:pt x="1406270" y="123697"/>
                </a:lnTo>
                <a:lnTo>
                  <a:pt x="1394840" y="83438"/>
                </a:lnTo>
                <a:lnTo>
                  <a:pt x="1386204" y="42163"/>
                </a:lnTo>
                <a:lnTo>
                  <a:pt x="1380363" y="0"/>
                </a:lnTo>
                <a:close/>
              </a:path>
            </a:pathLst>
          </a:custGeom>
          <a:solidFill>
            <a:srgbClr val="006ECC"/>
          </a:solidFill>
          <a:ln w="27432">
            <a:solidFill>
              <a:srgbClr val="006E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22">
            <a:extLst>
              <a:ext uri="{FF2B5EF4-FFF2-40B4-BE49-F238E27FC236}">
                <a16:creationId xmlns:a16="http://schemas.microsoft.com/office/drawing/2014/main" id="{50445979-8AB0-1C4F-89CC-2685E3F0C7BE}"/>
              </a:ext>
            </a:extLst>
          </p:cNvPr>
          <p:cNvSpPr/>
          <p:nvPr/>
        </p:nvSpPr>
        <p:spPr>
          <a:xfrm>
            <a:off x="6164104" y="3344296"/>
            <a:ext cx="1372857" cy="1309362"/>
          </a:xfrm>
          <a:custGeom>
            <a:avLst/>
            <a:gdLst/>
            <a:ahLst/>
            <a:cxnLst/>
            <a:rect l="l" t="t" r="r" b="b"/>
            <a:pathLst>
              <a:path w="1920239" h="1920239">
                <a:moveTo>
                  <a:pt x="539877" y="0"/>
                </a:moveTo>
                <a:lnTo>
                  <a:pt x="534035" y="42290"/>
                </a:lnTo>
                <a:lnTo>
                  <a:pt x="525399" y="83438"/>
                </a:lnTo>
                <a:lnTo>
                  <a:pt x="513969" y="123697"/>
                </a:lnTo>
                <a:lnTo>
                  <a:pt x="499872" y="162559"/>
                </a:lnTo>
                <a:lnTo>
                  <a:pt x="483235" y="200278"/>
                </a:lnTo>
                <a:lnTo>
                  <a:pt x="464185" y="236600"/>
                </a:lnTo>
                <a:lnTo>
                  <a:pt x="442849" y="271398"/>
                </a:lnTo>
                <a:lnTo>
                  <a:pt x="419227" y="304545"/>
                </a:lnTo>
                <a:lnTo>
                  <a:pt x="393446" y="336041"/>
                </a:lnTo>
                <a:lnTo>
                  <a:pt x="365760" y="365759"/>
                </a:lnTo>
                <a:lnTo>
                  <a:pt x="336042" y="393445"/>
                </a:lnTo>
                <a:lnTo>
                  <a:pt x="304546" y="419226"/>
                </a:lnTo>
                <a:lnTo>
                  <a:pt x="271399" y="442848"/>
                </a:lnTo>
                <a:lnTo>
                  <a:pt x="236600" y="464184"/>
                </a:lnTo>
                <a:lnTo>
                  <a:pt x="200279" y="483234"/>
                </a:lnTo>
                <a:lnTo>
                  <a:pt x="162560" y="499871"/>
                </a:lnTo>
                <a:lnTo>
                  <a:pt x="123698" y="513968"/>
                </a:lnTo>
                <a:lnTo>
                  <a:pt x="83439" y="525398"/>
                </a:lnTo>
                <a:lnTo>
                  <a:pt x="42291" y="534161"/>
                </a:lnTo>
                <a:lnTo>
                  <a:pt x="0" y="540003"/>
                </a:lnTo>
                <a:lnTo>
                  <a:pt x="0" y="1920239"/>
                </a:lnTo>
                <a:lnTo>
                  <a:pt x="155321" y="1909381"/>
                </a:lnTo>
                <a:lnTo>
                  <a:pt x="307086" y="1886826"/>
                </a:lnTo>
                <a:lnTo>
                  <a:pt x="454787" y="1853044"/>
                </a:lnTo>
                <a:lnTo>
                  <a:pt x="598170" y="1808479"/>
                </a:lnTo>
                <a:lnTo>
                  <a:pt x="736727" y="1753590"/>
                </a:lnTo>
                <a:lnTo>
                  <a:pt x="869823" y="1688845"/>
                </a:lnTo>
                <a:lnTo>
                  <a:pt x="997204" y="1614677"/>
                </a:lnTo>
                <a:lnTo>
                  <a:pt x="1118362" y="1531492"/>
                </a:lnTo>
                <a:lnTo>
                  <a:pt x="1232916" y="1439925"/>
                </a:lnTo>
                <a:lnTo>
                  <a:pt x="1340104" y="1340103"/>
                </a:lnTo>
                <a:lnTo>
                  <a:pt x="1439926" y="1232915"/>
                </a:lnTo>
                <a:lnTo>
                  <a:pt x="1531493" y="1118361"/>
                </a:lnTo>
                <a:lnTo>
                  <a:pt x="1614678" y="997203"/>
                </a:lnTo>
                <a:lnTo>
                  <a:pt x="1688846" y="869822"/>
                </a:lnTo>
                <a:lnTo>
                  <a:pt x="1753616" y="736726"/>
                </a:lnTo>
                <a:lnTo>
                  <a:pt x="1808480" y="598169"/>
                </a:lnTo>
                <a:lnTo>
                  <a:pt x="1853057" y="454786"/>
                </a:lnTo>
                <a:lnTo>
                  <a:pt x="1886839" y="307085"/>
                </a:lnTo>
                <a:lnTo>
                  <a:pt x="1909318" y="155320"/>
                </a:lnTo>
                <a:lnTo>
                  <a:pt x="1920240" y="0"/>
                </a:lnTo>
                <a:lnTo>
                  <a:pt x="539877" y="0"/>
                </a:lnTo>
                <a:close/>
              </a:path>
            </a:pathLst>
          </a:custGeom>
          <a:solidFill>
            <a:srgbClr val="006ECC"/>
          </a:solidFill>
          <a:ln w="27432">
            <a:solidFill>
              <a:srgbClr val="006E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23">
            <a:extLst>
              <a:ext uri="{FF2B5EF4-FFF2-40B4-BE49-F238E27FC236}">
                <a16:creationId xmlns:a16="http://schemas.microsoft.com/office/drawing/2014/main" id="{982C40BD-3CD1-474A-8346-9690FB81AA8B}"/>
              </a:ext>
            </a:extLst>
          </p:cNvPr>
          <p:cNvSpPr/>
          <p:nvPr/>
        </p:nvSpPr>
        <p:spPr>
          <a:xfrm>
            <a:off x="6164104" y="1838742"/>
            <a:ext cx="1372858" cy="1380585"/>
          </a:xfrm>
          <a:custGeom>
            <a:avLst/>
            <a:gdLst/>
            <a:ahLst/>
            <a:cxnLst/>
            <a:rect l="l" t="t" r="r" b="b"/>
            <a:pathLst>
              <a:path w="1920239" h="1920239">
                <a:moveTo>
                  <a:pt x="539877" y="1920239"/>
                </a:moveTo>
                <a:lnTo>
                  <a:pt x="1920240" y="1920239"/>
                </a:lnTo>
                <a:lnTo>
                  <a:pt x="1909318" y="1764918"/>
                </a:lnTo>
                <a:lnTo>
                  <a:pt x="1886839" y="1613153"/>
                </a:lnTo>
                <a:lnTo>
                  <a:pt x="1853057" y="1465452"/>
                </a:lnTo>
                <a:lnTo>
                  <a:pt x="1808480" y="1322069"/>
                </a:lnTo>
                <a:lnTo>
                  <a:pt x="1753616" y="1183513"/>
                </a:lnTo>
                <a:lnTo>
                  <a:pt x="1688846" y="1050416"/>
                </a:lnTo>
                <a:lnTo>
                  <a:pt x="1614678" y="923036"/>
                </a:lnTo>
                <a:lnTo>
                  <a:pt x="1531493" y="801877"/>
                </a:lnTo>
                <a:lnTo>
                  <a:pt x="1439926" y="687324"/>
                </a:lnTo>
                <a:lnTo>
                  <a:pt x="1340104" y="580136"/>
                </a:lnTo>
                <a:lnTo>
                  <a:pt x="1232916" y="480313"/>
                </a:lnTo>
                <a:lnTo>
                  <a:pt x="1118362" y="388747"/>
                </a:lnTo>
                <a:lnTo>
                  <a:pt x="997204" y="305562"/>
                </a:lnTo>
                <a:lnTo>
                  <a:pt x="869823" y="231393"/>
                </a:lnTo>
                <a:lnTo>
                  <a:pt x="736727" y="166624"/>
                </a:lnTo>
                <a:lnTo>
                  <a:pt x="598170" y="111760"/>
                </a:lnTo>
                <a:lnTo>
                  <a:pt x="454787" y="67182"/>
                </a:lnTo>
                <a:lnTo>
                  <a:pt x="307086" y="33400"/>
                </a:lnTo>
                <a:lnTo>
                  <a:pt x="155321" y="10922"/>
                </a:lnTo>
                <a:lnTo>
                  <a:pt x="0" y="0"/>
                </a:lnTo>
                <a:lnTo>
                  <a:pt x="0" y="1380236"/>
                </a:lnTo>
                <a:lnTo>
                  <a:pt x="42291" y="1386077"/>
                </a:lnTo>
                <a:lnTo>
                  <a:pt x="83439" y="1394840"/>
                </a:lnTo>
                <a:lnTo>
                  <a:pt x="123698" y="1406270"/>
                </a:lnTo>
                <a:lnTo>
                  <a:pt x="162560" y="1420367"/>
                </a:lnTo>
                <a:lnTo>
                  <a:pt x="200279" y="1437004"/>
                </a:lnTo>
                <a:lnTo>
                  <a:pt x="236600" y="1456054"/>
                </a:lnTo>
                <a:lnTo>
                  <a:pt x="271399" y="1477390"/>
                </a:lnTo>
                <a:lnTo>
                  <a:pt x="304546" y="1501013"/>
                </a:lnTo>
                <a:lnTo>
                  <a:pt x="336042" y="1526793"/>
                </a:lnTo>
                <a:lnTo>
                  <a:pt x="365760" y="1554479"/>
                </a:lnTo>
                <a:lnTo>
                  <a:pt x="393446" y="1584198"/>
                </a:lnTo>
                <a:lnTo>
                  <a:pt x="419227" y="1615693"/>
                </a:lnTo>
                <a:lnTo>
                  <a:pt x="442849" y="1648840"/>
                </a:lnTo>
                <a:lnTo>
                  <a:pt x="464185" y="1683639"/>
                </a:lnTo>
                <a:lnTo>
                  <a:pt x="483235" y="1719961"/>
                </a:lnTo>
                <a:lnTo>
                  <a:pt x="499872" y="1757679"/>
                </a:lnTo>
                <a:lnTo>
                  <a:pt x="513969" y="1796541"/>
                </a:lnTo>
                <a:lnTo>
                  <a:pt x="525399" y="1836801"/>
                </a:lnTo>
                <a:lnTo>
                  <a:pt x="534035" y="1877948"/>
                </a:lnTo>
                <a:lnTo>
                  <a:pt x="539877" y="1920239"/>
                </a:lnTo>
                <a:close/>
              </a:path>
            </a:pathLst>
          </a:custGeom>
          <a:solidFill>
            <a:srgbClr val="006ECC"/>
          </a:solidFill>
          <a:ln w="27432">
            <a:solidFill>
              <a:srgbClr val="006E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FB512B-FA74-C54C-B56F-E47A00021764}"/>
              </a:ext>
            </a:extLst>
          </p:cNvPr>
          <p:cNvGrpSpPr/>
          <p:nvPr/>
        </p:nvGrpSpPr>
        <p:grpSpPr>
          <a:xfrm>
            <a:off x="2908943" y="5810593"/>
            <a:ext cx="6374113" cy="633298"/>
            <a:chOff x="2259944" y="5629294"/>
            <a:chExt cx="2187575" cy="254001"/>
          </a:xfrm>
          <a:noFill/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DDCDBD7-CEB4-D949-9A45-96FCF335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44" y="5811857"/>
              <a:ext cx="2187575" cy="71438"/>
            </a:xfrm>
            <a:custGeom>
              <a:avLst/>
              <a:gdLst>
                <a:gd name="T0" fmla="*/ 796 w 796"/>
                <a:gd name="T1" fmla="*/ 11 h 26"/>
                <a:gd name="T2" fmla="*/ 748 w 796"/>
                <a:gd name="T3" fmla="*/ 11 h 26"/>
                <a:gd name="T4" fmla="*/ 673 w 796"/>
                <a:gd name="T5" fmla="*/ 14 h 26"/>
                <a:gd name="T6" fmla="*/ 610 w 796"/>
                <a:gd name="T7" fmla="*/ 14 h 26"/>
                <a:gd name="T8" fmla="*/ 555 w 796"/>
                <a:gd name="T9" fmla="*/ 10 h 26"/>
                <a:gd name="T10" fmla="*/ 524 w 796"/>
                <a:gd name="T11" fmla="*/ 11 h 26"/>
                <a:gd name="T12" fmla="*/ 477 w 796"/>
                <a:gd name="T13" fmla="*/ 11 h 26"/>
                <a:gd name="T14" fmla="*/ 431 w 796"/>
                <a:gd name="T15" fmla="*/ 13 h 26"/>
                <a:gd name="T16" fmla="*/ 402 w 796"/>
                <a:gd name="T17" fmla="*/ 8 h 26"/>
                <a:gd name="T18" fmla="*/ 368 w 796"/>
                <a:gd name="T19" fmla="*/ 7 h 26"/>
                <a:gd name="T20" fmla="*/ 332 w 796"/>
                <a:gd name="T21" fmla="*/ 6 h 26"/>
                <a:gd name="T22" fmla="*/ 289 w 796"/>
                <a:gd name="T23" fmla="*/ 8 h 26"/>
                <a:gd name="T24" fmla="*/ 244 w 796"/>
                <a:gd name="T25" fmla="*/ 9 h 26"/>
                <a:gd name="T26" fmla="*/ 201 w 796"/>
                <a:gd name="T27" fmla="*/ 9 h 26"/>
                <a:gd name="T28" fmla="*/ 166 w 796"/>
                <a:gd name="T29" fmla="*/ 8 h 26"/>
                <a:gd name="T30" fmla="*/ 119 w 796"/>
                <a:gd name="T31" fmla="*/ 8 h 26"/>
                <a:gd name="T32" fmla="*/ 51 w 796"/>
                <a:gd name="T33" fmla="*/ 9 h 26"/>
                <a:gd name="T34" fmla="*/ 0 w 796"/>
                <a:gd name="T35" fmla="*/ 10 h 26"/>
                <a:gd name="T36" fmla="*/ 0 w 796"/>
                <a:gd name="T37" fmla="*/ 26 h 26"/>
                <a:gd name="T38" fmla="*/ 796 w 796"/>
                <a:gd name="T39" fmla="*/ 26 h 26"/>
                <a:gd name="T40" fmla="*/ 796 w 796"/>
                <a:gd name="T41" fmla="*/ 11 h 26"/>
                <a:gd name="T42" fmla="*/ 796 w 796"/>
                <a:gd name="T43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6" h="26">
                  <a:moveTo>
                    <a:pt x="796" y="11"/>
                  </a:moveTo>
                  <a:cubicBezTo>
                    <a:pt x="770" y="18"/>
                    <a:pt x="754" y="12"/>
                    <a:pt x="748" y="11"/>
                  </a:cubicBezTo>
                  <a:cubicBezTo>
                    <a:pt x="724" y="9"/>
                    <a:pt x="686" y="20"/>
                    <a:pt x="673" y="14"/>
                  </a:cubicBezTo>
                  <a:cubicBezTo>
                    <a:pt x="642" y="6"/>
                    <a:pt x="629" y="15"/>
                    <a:pt x="610" y="14"/>
                  </a:cubicBezTo>
                  <a:cubicBezTo>
                    <a:pt x="591" y="13"/>
                    <a:pt x="571" y="10"/>
                    <a:pt x="555" y="10"/>
                  </a:cubicBezTo>
                  <a:cubicBezTo>
                    <a:pt x="544" y="11"/>
                    <a:pt x="534" y="13"/>
                    <a:pt x="524" y="11"/>
                  </a:cubicBezTo>
                  <a:cubicBezTo>
                    <a:pt x="500" y="7"/>
                    <a:pt x="486" y="11"/>
                    <a:pt x="477" y="11"/>
                  </a:cubicBezTo>
                  <a:cubicBezTo>
                    <a:pt x="451" y="10"/>
                    <a:pt x="447" y="10"/>
                    <a:pt x="431" y="13"/>
                  </a:cubicBezTo>
                  <a:cubicBezTo>
                    <a:pt x="419" y="16"/>
                    <a:pt x="412" y="12"/>
                    <a:pt x="402" y="8"/>
                  </a:cubicBezTo>
                  <a:cubicBezTo>
                    <a:pt x="389" y="2"/>
                    <a:pt x="380" y="8"/>
                    <a:pt x="368" y="7"/>
                  </a:cubicBezTo>
                  <a:cubicBezTo>
                    <a:pt x="351" y="2"/>
                    <a:pt x="349" y="7"/>
                    <a:pt x="332" y="6"/>
                  </a:cubicBezTo>
                  <a:cubicBezTo>
                    <a:pt x="314" y="6"/>
                    <a:pt x="305" y="13"/>
                    <a:pt x="289" y="8"/>
                  </a:cubicBezTo>
                  <a:cubicBezTo>
                    <a:pt x="265" y="0"/>
                    <a:pt x="269" y="7"/>
                    <a:pt x="244" y="9"/>
                  </a:cubicBezTo>
                  <a:cubicBezTo>
                    <a:pt x="224" y="7"/>
                    <a:pt x="214" y="9"/>
                    <a:pt x="201" y="9"/>
                  </a:cubicBezTo>
                  <a:cubicBezTo>
                    <a:pt x="187" y="8"/>
                    <a:pt x="184" y="9"/>
                    <a:pt x="166" y="8"/>
                  </a:cubicBezTo>
                  <a:cubicBezTo>
                    <a:pt x="139" y="6"/>
                    <a:pt x="134" y="5"/>
                    <a:pt x="119" y="8"/>
                  </a:cubicBezTo>
                  <a:cubicBezTo>
                    <a:pt x="83" y="12"/>
                    <a:pt x="84" y="3"/>
                    <a:pt x="51" y="9"/>
                  </a:cubicBezTo>
                  <a:cubicBezTo>
                    <a:pt x="32" y="13"/>
                    <a:pt x="21" y="8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96" y="26"/>
                    <a:pt x="796" y="26"/>
                    <a:pt x="796" y="26"/>
                  </a:cubicBezTo>
                  <a:cubicBezTo>
                    <a:pt x="796" y="11"/>
                    <a:pt x="796" y="11"/>
                    <a:pt x="796" y="11"/>
                  </a:cubicBezTo>
                  <a:cubicBezTo>
                    <a:pt x="796" y="11"/>
                    <a:pt x="796" y="11"/>
                    <a:pt x="796" y="11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7FEB53B7-8C00-CC4F-AC43-933F0DDB0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3856" y="5672157"/>
              <a:ext cx="176213" cy="180975"/>
            </a:xfrm>
            <a:custGeom>
              <a:avLst/>
              <a:gdLst>
                <a:gd name="T0" fmla="*/ 39 w 64"/>
                <a:gd name="T1" fmla="*/ 10 h 66"/>
                <a:gd name="T2" fmla="*/ 41 w 64"/>
                <a:gd name="T3" fmla="*/ 9 h 66"/>
                <a:gd name="T4" fmla="*/ 45 w 64"/>
                <a:gd name="T5" fmla="*/ 11 h 66"/>
                <a:gd name="T6" fmla="*/ 42 w 64"/>
                <a:gd name="T7" fmla="*/ 15 h 66"/>
                <a:gd name="T8" fmla="*/ 43 w 64"/>
                <a:gd name="T9" fmla="*/ 16 h 66"/>
                <a:gd name="T10" fmla="*/ 55 w 64"/>
                <a:gd name="T11" fmla="*/ 12 h 66"/>
                <a:gd name="T12" fmla="*/ 63 w 64"/>
                <a:gd name="T13" fmla="*/ 12 h 66"/>
                <a:gd name="T14" fmla="*/ 54 w 64"/>
                <a:gd name="T15" fmla="*/ 17 h 66"/>
                <a:gd name="T16" fmla="*/ 64 w 64"/>
                <a:gd name="T17" fmla="*/ 17 h 66"/>
                <a:gd name="T18" fmla="*/ 31 w 64"/>
                <a:gd name="T19" fmla="*/ 33 h 66"/>
                <a:gd name="T20" fmla="*/ 53 w 64"/>
                <a:gd name="T21" fmla="*/ 27 h 66"/>
                <a:gd name="T22" fmla="*/ 45 w 64"/>
                <a:gd name="T23" fmla="*/ 33 h 66"/>
                <a:gd name="T24" fmla="*/ 34 w 64"/>
                <a:gd name="T25" fmla="*/ 37 h 66"/>
                <a:gd name="T26" fmla="*/ 36 w 64"/>
                <a:gd name="T27" fmla="*/ 40 h 66"/>
                <a:gd name="T28" fmla="*/ 28 w 64"/>
                <a:gd name="T29" fmla="*/ 38 h 66"/>
                <a:gd name="T30" fmla="*/ 20 w 64"/>
                <a:gd name="T31" fmla="*/ 35 h 66"/>
                <a:gd name="T32" fmla="*/ 20 w 64"/>
                <a:gd name="T33" fmla="*/ 34 h 66"/>
                <a:gd name="T34" fmla="*/ 13 w 64"/>
                <a:gd name="T35" fmla="*/ 30 h 66"/>
                <a:gd name="T36" fmla="*/ 16 w 64"/>
                <a:gd name="T37" fmla="*/ 27 h 66"/>
                <a:gd name="T38" fmla="*/ 11 w 64"/>
                <a:gd name="T39" fmla="*/ 23 h 66"/>
                <a:gd name="T40" fmla="*/ 9 w 64"/>
                <a:gd name="T41" fmla="*/ 21 h 66"/>
                <a:gd name="T42" fmla="*/ 16 w 64"/>
                <a:gd name="T43" fmla="*/ 20 h 66"/>
                <a:gd name="T44" fmla="*/ 21 w 64"/>
                <a:gd name="T45" fmla="*/ 19 h 66"/>
                <a:gd name="T46" fmla="*/ 27 w 64"/>
                <a:gd name="T47" fmla="*/ 24 h 66"/>
                <a:gd name="T48" fmla="*/ 20 w 64"/>
                <a:gd name="T49" fmla="*/ 17 h 66"/>
                <a:gd name="T50" fmla="*/ 12 w 64"/>
                <a:gd name="T51" fmla="*/ 0 h 66"/>
                <a:gd name="T52" fmla="*/ 25 w 64"/>
                <a:gd name="T53" fmla="*/ 18 h 66"/>
                <a:gd name="T54" fmla="*/ 13 w 64"/>
                <a:gd name="T55" fmla="*/ 0 h 66"/>
                <a:gd name="T56" fmla="*/ 24 w 64"/>
                <a:gd name="T57" fmla="*/ 9 h 66"/>
                <a:gd name="T58" fmla="*/ 30 w 64"/>
                <a:gd name="T59" fmla="*/ 22 h 66"/>
                <a:gd name="T60" fmla="*/ 28 w 64"/>
                <a:gd name="T61" fmla="*/ 3 h 66"/>
                <a:gd name="T62" fmla="*/ 32 w 64"/>
                <a:gd name="T63" fmla="*/ 17 h 66"/>
                <a:gd name="T64" fmla="*/ 39 w 64"/>
                <a:gd name="T65" fmla="*/ 6 h 66"/>
                <a:gd name="T66" fmla="*/ 38 w 64"/>
                <a:gd name="T67" fmla="*/ 7 h 66"/>
                <a:gd name="T68" fmla="*/ 25 w 64"/>
                <a:gd name="T69" fmla="*/ 12 h 66"/>
                <a:gd name="T70" fmla="*/ 40 w 64"/>
                <a:gd name="T71" fmla="*/ 21 h 66"/>
                <a:gd name="T72" fmla="*/ 37 w 64"/>
                <a:gd name="T73" fmla="*/ 24 h 66"/>
                <a:gd name="T74" fmla="*/ 43 w 64"/>
                <a:gd name="T75" fmla="*/ 20 h 66"/>
                <a:gd name="T76" fmla="*/ 40 w 64"/>
                <a:gd name="T77" fmla="*/ 15 h 66"/>
                <a:gd name="T78" fmla="*/ 33 w 64"/>
                <a:gd name="T79" fmla="*/ 20 h 66"/>
                <a:gd name="T80" fmla="*/ 36 w 64"/>
                <a:gd name="T81" fmla="*/ 23 h 66"/>
                <a:gd name="T82" fmla="*/ 29 w 64"/>
                <a:gd name="T83" fmla="*/ 22 h 66"/>
                <a:gd name="T84" fmla="*/ 32 w 64"/>
                <a:gd name="T85" fmla="*/ 22 h 66"/>
                <a:gd name="T86" fmla="*/ 37 w 64"/>
                <a:gd name="T87" fmla="*/ 16 h 66"/>
                <a:gd name="T88" fmla="*/ 35 w 64"/>
                <a:gd name="T89" fmla="*/ 24 h 66"/>
                <a:gd name="T90" fmla="*/ 20 w 64"/>
                <a:gd name="T91" fmla="*/ 13 h 66"/>
                <a:gd name="T92" fmla="*/ 27 w 64"/>
                <a:gd name="T93" fmla="*/ 24 h 66"/>
                <a:gd name="T94" fmla="*/ 28 w 64"/>
                <a:gd name="T95" fmla="*/ 24 h 66"/>
                <a:gd name="T96" fmla="*/ 29 w 64"/>
                <a:gd name="T97" fmla="*/ 28 h 66"/>
                <a:gd name="T98" fmla="*/ 29 w 64"/>
                <a:gd name="T99" fmla="*/ 28 h 66"/>
                <a:gd name="T100" fmla="*/ 20 w 64"/>
                <a:gd name="T101" fmla="*/ 27 h 66"/>
                <a:gd name="T102" fmla="*/ 26 w 64"/>
                <a:gd name="T103" fmla="*/ 30 h 66"/>
                <a:gd name="T104" fmla="*/ 25 w 64"/>
                <a:gd name="T105" fmla="*/ 30 h 66"/>
                <a:gd name="T106" fmla="*/ 28 w 64"/>
                <a:gd name="T107" fmla="*/ 33 h 66"/>
                <a:gd name="T108" fmla="*/ 30 w 64"/>
                <a:gd name="T109" fmla="*/ 35 h 66"/>
                <a:gd name="T110" fmla="*/ 26 w 64"/>
                <a:gd name="T111" fmla="*/ 30 h 66"/>
                <a:gd name="T112" fmla="*/ 25 w 64"/>
                <a:gd name="T113" fmla="*/ 33 h 66"/>
                <a:gd name="T114" fmla="*/ 29 w 64"/>
                <a:gd name="T115" fmla="*/ 35 h 66"/>
                <a:gd name="T116" fmla="*/ 28 w 64"/>
                <a:gd name="T117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4" h="66">
                  <a:moveTo>
                    <a:pt x="39" y="6"/>
                  </a:moveTo>
                  <a:cubicBezTo>
                    <a:pt x="40" y="5"/>
                    <a:pt x="40" y="5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5"/>
                    <a:pt x="40" y="6"/>
                    <a:pt x="39" y="7"/>
                  </a:cubicBezTo>
                  <a:cubicBezTo>
                    <a:pt x="39" y="7"/>
                    <a:pt x="39" y="8"/>
                    <a:pt x="38" y="8"/>
                  </a:cubicBezTo>
                  <a:cubicBezTo>
                    <a:pt x="37" y="10"/>
                    <a:pt x="36" y="12"/>
                    <a:pt x="35" y="14"/>
                  </a:cubicBezTo>
                  <a:cubicBezTo>
                    <a:pt x="34" y="15"/>
                    <a:pt x="34" y="17"/>
                    <a:pt x="33" y="19"/>
                  </a:cubicBezTo>
                  <a:cubicBezTo>
                    <a:pt x="35" y="16"/>
                    <a:pt x="37" y="13"/>
                    <a:pt x="39" y="10"/>
                  </a:cubicBezTo>
                  <a:cubicBezTo>
                    <a:pt x="40" y="9"/>
                    <a:pt x="40" y="8"/>
                    <a:pt x="41" y="8"/>
                  </a:cubicBezTo>
                  <a:cubicBezTo>
                    <a:pt x="41" y="7"/>
                    <a:pt x="42" y="5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5"/>
                    <a:pt x="42" y="6"/>
                    <a:pt x="41" y="7"/>
                  </a:cubicBezTo>
                  <a:cubicBezTo>
                    <a:pt x="42" y="6"/>
                    <a:pt x="43" y="6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41" y="8"/>
                    <a:pt x="41" y="8"/>
                    <a:pt x="41" y="9"/>
                  </a:cubicBezTo>
                  <a:cubicBezTo>
                    <a:pt x="40" y="9"/>
                    <a:pt x="40" y="10"/>
                    <a:pt x="39" y="10"/>
                  </a:cubicBezTo>
                  <a:cubicBezTo>
                    <a:pt x="38" y="12"/>
                    <a:pt x="38" y="14"/>
                    <a:pt x="37" y="16"/>
                  </a:cubicBezTo>
                  <a:cubicBezTo>
                    <a:pt x="36" y="17"/>
                    <a:pt x="35" y="19"/>
                    <a:pt x="35" y="20"/>
                  </a:cubicBezTo>
                  <a:cubicBezTo>
                    <a:pt x="35" y="20"/>
                    <a:pt x="35" y="19"/>
                    <a:pt x="36" y="19"/>
                  </a:cubicBezTo>
                  <a:cubicBezTo>
                    <a:pt x="37" y="18"/>
                    <a:pt x="39" y="16"/>
                    <a:pt x="40" y="15"/>
                  </a:cubicBezTo>
                  <a:cubicBezTo>
                    <a:pt x="42" y="14"/>
                    <a:pt x="43" y="12"/>
                    <a:pt x="44" y="11"/>
                  </a:cubicBezTo>
                  <a:cubicBezTo>
                    <a:pt x="44" y="11"/>
                    <a:pt x="44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12"/>
                    <a:pt x="42" y="14"/>
                    <a:pt x="41" y="15"/>
                  </a:cubicBezTo>
                  <a:cubicBezTo>
                    <a:pt x="41" y="15"/>
                    <a:pt x="41" y="15"/>
                    <a:pt x="42" y="14"/>
                  </a:cubicBezTo>
                  <a:cubicBezTo>
                    <a:pt x="44" y="12"/>
                    <a:pt x="47" y="11"/>
                    <a:pt x="50" y="9"/>
                  </a:cubicBezTo>
                  <a:cubicBezTo>
                    <a:pt x="51" y="8"/>
                    <a:pt x="53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7"/>
                    <a:pt x="51" y="8"/>
                    <a:pt x="50" y="9"/>
                  </a:cubicBezTo>
                  <a:cubicBezTo>
                    <a:pt x="47" y="11"/>
                    <a:pt x="44" y="13"/>
                    <a:pt x="42" y="15"/>
                  </a:cubicBezTo>
                  <a:cubicBezTo>
                    <a:pt x="39" y="17"/>
                    <a:pt x="36" y="19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7" y="20"/>
                    <a:pt x="40" y="18"/>
                    <a:pt x="43" y="16"/>
                  </a:cubicBezTo>
                  <a:cubicBezTo>
                    <a:pt x="46" y="14"/>
                    <a:pt x="49" y="13"/>
                    <a:pt x="52" y="11"/>
                  </a:cubicBezTo>
                  <a:cubicBezTo>
                    <a:pt x="53" y="10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9"/>
                    <a:pt x="54" y="10"/>
                    <a:pt x="52" y="11"/>
                  </a:cubicBezTo>
                  <a:cubicBezTo>
                    <a:pt x="49" y="13"/>
                    <a:pt x="46" y="14"/>
                    <a:pt x="43" y="16"/>
                  </a:cubicBezTo>
                  <a:cubicBezTo>
                    <a:pt x="40" y="18"/>
                    <a:pt x="36" y="21"/>
                    <a:pt x="33" y="23"/>
                  </a:cubicBezTo>
                  <a:cubicBezTo>
                    <a:pt x="33" y="24"/>
                    <a:pt x="32" y="25"/>
                    <a:pt x="32" y="26"/>
                  </a:cubicBezTo>
                  <a:cubicBezTo>
                    <a:pt x="33" y="25"/>
                    <a:pt x="34" y="24"/>
                    <a:pt x="35" y="24"/>
                  </a:cubicBezTo>
                  <a:cubicBezTo>
                    <a:pt x="36" y="23"/>
                    <a:pt x="36" y="23"/>
                    <a:pt x="37" y="22"/>
                  </a:cubicBezTo>
                  <a:cubicBezTo>
                    <a:pt x="37" y="22"/>
                    <a:pt x="38" y="22"/>
                    <a:pt x="39" y="22"/>
                  </a:cubicBezTo>
                  <a:cubicBezTo>
                    <a:pt x="39" y="21"/>
                    <a:pt x="40" y="21"/>
                    <a:pt x="40" y="20"/>
                  </a:cubicBezTo>
                  <a:cubicBezTo>
                    <a:pt x="43" y="19"/>
                    <a:pt x="46" y="18"/>
                    <a:pt x="48" y="16"/>
                  </a:cubicBezTo>
                  <a:cubicBezTo>
                    <a:pt x="51" y="15"/>
                    <a:pt x="53" y="14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4"/>
                    <a:pt x="51" y="15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8"/>
                    <a:pt x="46" y="18"/>
                    <a:pt x="45" y="19"/>
                  </a:cubicBezTo>
                  <a:cubicBezTo>
                    <a:pt x="48" y="18"/>
                    <a:pt x="51" y="18"/>
                    <a:pt x="54" y="17"/>
                  </a:cubicBezTo>
                  <a:cubicBezTo>
                    <a:pt x="57" y="15"/>
                    <a:pt x="59" y="14"/>
                    <a:pt x="62" y="13"/>
                  </a:cubicBezTo>
                  <a:cubicBezTo>
                    <a:pt x="62" y="13"/>
                    <a:pt x="62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2" y="13"/>
                  </a:cubicBezTo>
                  <a:cubicBezTo>
                    <a:pt x="60" y="14"/>
                    <a:pt x="58" y="15"/>
                    <a:pt x="55" y="16"/>
                  </a:cubicBezTo>
                  <a:cubicBezTo>
                    <a:pt x="58" y="15"/>
                    <a:pt x="60" y="15"/>
                    <a:pt x="62" y="14"/>
                  </a:cubicBezTo>
                  <a:cubicBezTo>
                    <a:pt x="62" y="13"/>
                    <a:pt x="62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4"/>
                    <a:pt x="62" y="14"/>
                  </a:cubicBezTo>
                  <a:cubicBezTo>
                    <a:pt x="60" y="15"/>
                    <a:pt x="57" y="16"/>
                    <a:pt x="54" y="17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49" y="19"/>
                    <a:pt x="46" y="20"/>
                    <a:pt x="44" y="21"/>
                  </a:cubicBezTo>
                  <a:cubicBezTo>
                    <a:pt x="41" y="22"/>
                    <a:pt x="38" y="23"/>
                    <a:pt x="36" y="25"/>
                  </a:cubicBezTo>
                  <a:cubicBezTo>
                    <a:pt x="35" y="25"/>
                    <a:pt x="32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5" y="27"/>
                    <a:pt x="40" y="25"/>
                    <a:pt x="44" y="23"/>
                  </a:cubicBezTo>
                  <a:cubicBezTo>
                    <a:pt x="48" y="22"/>
                    <a:pt x="51" y="21"/>
                    <a:pt x="55" y="21"/>
                  </a:cubicBezTo>
                  <a:cubicBezTo>
                    <a:pt x="58" y="20"/>
                    <a:pt x="61" y="18"/>
                    <a:pt x="64" y="17"/>
                  </a:cubicBezTo>
                  <a:cubicBezTo>
                    <a:pt x="64" y="17"/>
                    <a:pt x="64" y="18"/>
                    <a:pt x="64" y="18"/>
                  </a:cubicBezTo>
                  <a:cubicBezTo>
                    <a:pt x="61" y="19"/>
                    <a:pt x="58" y="20"/>
                    <a:pt x="55" y="21"/>
                  </a:cubicBezTo>
                  <a:cubicBezTo>
                    <a:pt x="52" y="22"/>
                    <a:pt x="48" y="22"/>
                    <a:pt x="44" y="23"/>
                  </a:cubicBezTo>
                  <a:cubicBezTo>
                    <a:pt x="39" y="25"/>
                    <a:pt x="35" y="27"/>
                    <a:pt x="30" y="29"/>
                  </a:cubicBezTo>
                  <a:cubicBezTo>
                    <a:pt x="30" y="30"/>
                    <a:pt x="30" y="33"/>
                    <a:pt x="30" y="33"/>
                  </a:cubicBezTo>
                  <a:cubicBezTo>
                    <a:pt x="32" y="33"/>
                    <a:pt x="31" y="33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1" y="33"/>
                  </a:cubicBezTo>
                  <a:cubicBezTo>
                    <a:pt x="32" y="33"/>
                    <a:pt x="32" y="32"/>
                    <a:pt x="32" y="32"/>
                  </a:cubicBezTo>
                  <a:cubicBezTo>
                    <a:pt x="33" y="32"/>
                    <a:pt x="33" y="32"/>
                    <a:pt x="33" y="31"/>
                  </a:cubicBezTo>
                  <a:cubicBezTo>
                    <a:pt x="34" y="31"/>
                    <a:pt x="34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4" y="31"/>
                    <a:pt x="34" y="31"/>
                    <a:pt x="33" y="32"/>
                  </a:cubicBezTo>
                  <a:cubicBezTo>
                    <a:pt x="37" y="31"/>
                    <a:pt x="41" y="30"/>
                    <a:pt x="44" y="29"/>
                  </a:cubicBezTo>
                  <a:cubicBezTo>
                    <a:pt x="47" y="29"/>
                    <a:pt x="50" y="28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8"/>
                    <a:pt x="46" y="30"/>
                    <a:pt x="45" y="30"/>
                  </a:cubicBezTo>
                  <a:cubicBezTo>
                    <a:pt x="43" y="30"/>
                    <a:pt x="33" y="33"/>
                    <a:pt x="32" y="33"/>
                  </a:cubicBezTo>
                  <a:cubicBezTo>
                    <a:pt x="36" y="33"/>
                    <a:pt x="40" y="33"/>
                    <a:pt x="45" y="33"/>
                  </a:cubicBezTo>
                  <a:cubicBezTo>
                    <a:pt x="48" y="32"/>
                    <a:pt x="51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1" y="32"/>
                    <a:pt x="48" y="32"/>
                    <a:pt x="45" y="33"/>
                  </a:cubicBezTo>
                  <a:cubicBezTo>
                    <a:pt x="45" y="33"/>
                    <a:pt x="43" y="34"/>
                    <a:pt x="43" y="34"/>
                  </a:cubicBezTo>
                  <a:cubicBezTo>
                    <a:pt x="41" y="34"/>
                    <a:pt x="38" y="35"/>
                    <a:pt x="36" y="36"/>
                  </a:cubicBezTo>
                  <a:cubicBezTo>
                    <a:pt x="38" y="35"/>
                    <a:pt x="41" y="35"/>
                    <a:pt x="43" y="34"/>
                  </a:cubicBezTo>
                  <a:cubicBezTo>
                    <a:pt x="44" y="34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5"/>
                    <a:pt x="43" y="35"/>
                  </a:cubicBezTo>
                  <a:cubicBezTo>
                    <a:pt x="39" y="36"/>
                    <a:pt x="35" y="36"/>
                    <a:pt x="31" y="37"/>
                  </a:cubicBezTo>
                  <a:cubicBezTo>
                    <a:pt x="33" y="37"/>
                    <a:pt x="33" y="38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2" y="38"/>
                    <a:pt x="31" y="38"/>
                    <a:pt x="30" y="38"/>
                  </a:cubicBezTo>
                  <a:cubicBezTo>
                    <a:pt x="32" y="38"/>
                    <a:pt x="34" y="39"/>
                    <a:pt x="36" y="40"/>
                  </a:cubicBezTo>
                  <a:cubicBezTo>
                    <a:pt x="36" y="39"/>
                    <a:pt x="36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6" y="40"/>
                    <a:pt x="36" y="40"/>
                  </a:cubicBezTo>
                  <a:cubicBezTo>
                    <a:pt x="34" y="39"/>
                    <a:pt x="32" y="39"/>
                    <a:pt x="29" y="38"/>
                  </a:cubicBezTo>
                  <a:cubicBezTo>
                    <a:pt x="28" y="43"/>
                    <a:pt x="26" y="43"/>
                    <a:pt x="26" y="48"/>
                  </a:cubicBezTo>
                  <a:cubicBezTo>
                    <a:pt x="26" y="51"/>
                    <a:pt x="27" y="53"/>
                    <a:pt x="27" y="56"/>
                  </a:cubicBezTo>
                  <a:cubicBezTo>
                    <a:pt x="27" y="60"/>
                    <a:pt x="25" y="63"/>
                    <a:pt x="25" y="66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4" y="62"/>
                    <a:pt x="26" y="59"/>
                    <a:pt x="26" y="55"/>
                  </a:cubicBezTo>
                  <a:cubicBezTo>
                    <a:pt x="26" y="53"/>
                    <a:pt x="25" y="51"/>
                    <a:pt x="25" y="48"/>
                  </a:cubicBezTo>
                  <a:cubicBezTo>
                    <a:pt x="25" y="43"/>
                    <a:pt x="28" y="41"/>
                    <a:pt x="28" y="38"/>
                  </a:cubicBezTo>
                  <a:cubicBezTo>
                    <a:pt x="24" y="37"/>
                    <a:pt x="20" y="36"/>
                    <a:pt x="16" y="35"/>
                  </a:cubicBezTo>
                  <a:cubicBezTo>
                    <a:pt x="16" y="34"/>
                    <a:pt x="15" y="34"/>
                    <a:pt x="15" y="34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19" y="35"/>
                    <a:pt x="22" y="36"/>
                    <a:pt x="25" y="36"/>
                  </a:cubicBezTo>
                  <a:cubicBezTo>
                    <a:pt x="23" y="36"/>
                    <a:pt x="22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4"/>
                    <a:pt x="19" y="34"/>
                    <a:pt x="18" y="34"/>
                  </a:cubicBezTo>
                  <a:cubicBezTo>
                    <a:pt x="17" y="34"/>
                    <a:pt x="16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8" y="34"/>
                    <a:pt x="18" y="34"/>
                  </a:cubicBezTo>
                  <a:cubicBezTo>
                    <a:pt x="19" y="34"/>
                    <a:pt x="19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4"/>
                    <a:pt x="24" y="34"/>
                    <a:pt x="25" y="35"/>
                  </a:cubicBezTo>
                  <a:cubicBezTo>
                    <a:pt x="22" y="34"/>
                    <a:pt x="19" y="33"/>
                    <a:pt x="17" y="32"/>
                  </a:cubicBezTo>
                  <a:cubicBezTo>
                    <a:pt x="16" y="32"/>
                    <a:pt x="15" y="31"/>
                    <a:pt x="14" y="31"/>
                  </a:cubicBezTo>
                  <a:cubicBezTo>
                    <a:pt x="14" y="30"/>
                    <a:pt x="9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10" y="28"/>
                    <a:pt x="12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29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9" y="31"/>
                    <a:pt x="22" y="32"/>
                    <a:pt x="24" y="32"/>
                  </a:cubicBezTo>
                  <a:cubicBezTo>
                    <a:pt x="23" y="32"/>
                    <a:pt x="24" y="32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19" y="28"/>
                    <a:pt x="18" y="28"/>
                    <a:pt x="16" y="27"/>
                  </a:cubicBezTo>
                  <a:cubicBezTo>
                    <a:pt x="14" y="26"/>
                    <a:pt x="12" y="24"/>
                    <a:pt x="10" y="23"/>
                  </a:cubicBezTo>
                  <a:cubicBezTo>
                    <a:pt x="9" y="23"/>
                    <a:pt x="10" y="23"/>
                    <a:pt x="9" y="23"/>
                  </a:cubicBezTo>
                  <a:cubicBezTo>
                    <a:pt x="9" y="23"/>
                    <a:pt x="9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7" y="2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8" y="21"/>
                    <a:pt x="9" y="22"/>
                    <a:pt x="11" y="23"/>
                  </a:cubicBezTo>
                  <a:cubicBezTo>
                    <a:pt x="13" y="24"/>
                    <a:pt x="18" y="26"/>
                    <a:pt x="20" y="27"/>
                  </a:cubicBezTo>
                  <a:cubicBezTo>
                    <a:pt x="21" y="28"/>
                    <a:pt x="22" y="28"/>
                    <a:pt x="24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1" y="27"/>
                    <a:pt x="19" y="26"/>
                    <a:pt x="17" y="25"/>
                  </a:cubicBezTo>
                  <a:cubicBezTo>
                    <a:pt x="14" y="24"/>
                    <a:pt x="12" y="22"/>
                    <a:pt x="9" y="21"/>
                  </a:cubicBezTo>
                  <a:cubicBezTo>
                    <a:pt x="8" y="21"/>
                    <a:pt x="6" y="19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20"/>
                    <a:pt x="9" y="21"/>
                  </a:cubicBezTo>
                  <a:cubicBezTo>
                    <a:pt x="12" y="22"/>
                    <a:pt x="14" y="23"/>
                    <a:pt x="17" y="24"/>
                  </a:cubicBezTo>
                  <a:cubicBezTo>
                    <a:pt x="19" y="25"/>
                    <a:pt x="20" y="26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7"/>
                    <a:pt x="23" y="27"/>
                  </a:cubicBezTo>
                  <a:cubicBezTo>
                    <a:pt x="25" y="29"/>
                    <a:pt x="27" y="30"/>
                    <a:pt x="29" y="31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3" y="25"/>
                    <a:pt x="20" y="22"/>
                    <a:pt x="16" y="20"/>
                  </a:cubicBezTo>
                  <a:cubicBezTo>
                    <a:pt x="13" y="18"/>
                    <a:pt x="10" y="16"/>
                    <a:pt x="8" y="14"/>
                  </a:cubicBezTo>
                  <a:cubicBezTo>
                    <a:pt x="5" y="12"/>
                    <a:pt x="3" y="10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3" y="10"/>
                    <a:pt x="5" y="12"/>
                    <a:pt x="8" y="14"/>
                  </a:cubicBezTo>
                  <a:cubicBezTo>
                    <a:pt x="11" y="16"/>
                    <a:pt x="14" y="18"/>
                    <a:pt x="17" y="20"/>
                  </a:cubicBezTo>
                  <a:cubicBezTo>
                    <a:pt x="21" y="23"/>
                    <a:pt x="24" y="25"/>
                    <a:pt x="27" y="27"/>
                  </a:cubicBezTo>
                  <a:cubicBezTo>
                    <a:pt x="27" y="26"/>
                    <a:pt x="26" y="26"/>
                    <a:pt x="26" y="25"/>
                  </a:cubicBezTo>
                  <a:cubicBezTo>
                    <a:pt x="25" y="24"/>
                    <a:pt x="23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2" y="20"/>
                    <a:pt x="23" y="21"/>
                    <a:pt x="23" y="22"/>
                  </a:cubicBezTo>
                  <a:cubicBezTo>
                    <a:pt x="24" y="23"/>
                    <a:pt x="25" y="24"/>
                    <a:pt x="26" y="25"/>
                  </a:cubicBezTo>
                  <a:cubicBezTo>
                    <a:pt x="27" y="26"/>
                    <a:pt x="27" y="27"/>
                    <a:pt x="27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6"/>
                  </a:cubicBezTo>
                  <a:cubicBezTo>
                    <a:pt x="28" y="26"/>
                    <a:pt x="27" y="25"/>
                    <a:pt x="27" y="24"/>
                  </a:cubicBezTo>
                  <a:cubicBezTo>
                    <a:pt x="25" y="22"/>
                    <a:pt x="22" y="19"/>
                    <a:pt x="19" y="17"/>
                  </a:cubicBezTo>
                  <a:cubicBezTo>
                    <a:pt x="17" y="15"/>
                    <a:pt x="14" y="12"/>
                    <a:pt x="11" y="10"/>
                  </a:cubicBezTo>
                  <a:cubicBezTo>
                    <a:pt x="9" y="8"/>
                    <a:pt x="6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7" y="6"/>
                    <a:pt x="9" y="8"/>
                    <a:pt x="11" y="10"/>
                  </a:cubicBezTo>
                  <a:cubicBezTo>
                    <a:pt x="14" y="12"/>
                    <a:pt x="17" y="14"/>
                    <a:pt x="20" y="17"/>
                  </a:cubicBezTo>
                  <a:cubicBezTo>
                    <a:pt x="22" y="19"/>
                    <a:pt x="24" y="21"/>
                    <a:pt x="27" y="23"/>
                  </a:cubicBezTo>
                  <a:cubicBezTo>
                    <a:pt x="26" y="22"/>
                    <a:pt x="26" y="21"/>
                    <a:pt x="25" y="20"/>
                  </a:cubicBezTo>
                  <a:cubicBezTo>
                    <a:pt x="24" y="18"/>
                    <a:pt x="22" y="16"/>
                    <a:pt x="20" y="14"/>
                  </a:cubicBezTo>
                  <a:cubicBezTo>
                    <a:pt x="20" y="12"/>
                    <a:pt x="19" y="11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7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3"/>
                    <a:pt x="15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8" y="9"/>
                  </a:cubicBezTo>
                  <a:cubicBezTo>
                    <a:pt x="19" y="11"/>
                    <a:pt x="21" y="13"/>
                    <a:pt x="23" y="15"/>
                  </a:cubicBezTo>
                  <a:cubicBezTo>
                    <a:pt x="24" y="16"/>
                    <a:pt x="24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9"/>
                    <a:pt x="26" y="19"/>
                  </a:cubicBezTo>
                  <a:cubicBezTo>
                    <a:pt x="27" y="21"/>
                    <a:pt x="28" y="23"/>
                    <a:pt x="30" y="25"/>
                  </a:cubicBezTo>
                  <a:cubicBezTo>
                    <a:pt x="28" y="22"/>
                    <a:pt x="28" y="19"/>
                    <a:pt x="26" y="16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3" y="11"/>
                    <a:pt x="22" y="9"/>
                    <a:pt x="20" y="7"/>
                  </a:cubicBezTo>
                  <a:cubicBezTo>
                    <a:pt x="19" y="6"/>
                    <a:pt x="18" y="5"/>
                    <a:pt x="16" y="4"/>
                  </a:cubicBezTo>
                  <a:cubicBezTo>
                    <a:pt x="15" y="3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4"/>
                    <a:pt x="16" y="3"/>
                    <a:pt x="19" y="6"/>
                  </a:cubicBezTo>
                  <a:cubicBezTo>
                    <a:pt x="19" y="6"/>
                    <a:pt x="18" y="4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9" y="5"/>
                    <a:pt x="19" y="6"/>
                    <a:pt x="20" y="7"/>
                  </a:cubicBezTo>
                  <a:cubicBezTo>
                    <a:pt x="21" y="8"/>
                    <a:pt x="23" y="9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2" y="7"/>
                    <a:pt x="21" y="5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4"/>
                    <a:pt x="23" y="8"/>
                    <a:pt x="24" y="9"/>
                  </a:cubicBezTo>
                  <a:cubicBezTo>
                    <a:pt x="24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4" y="9"/>
                    <a:pt x="24" y="9"/>
                  </a:cubicBezTo>
                  <a:cubicBezTo>
                    <a:pt x="26" y="13"/>
                    <a:pt x="28" y="18"/>
                    <a:pt x="30" y="22"/>
                  </a:cubicBezTo>
                  <a:cubicBezTo>
                    <a:pt x="29" y="17"/>
                    <a:pt x="27" y="13"/>
                    <a:pt x="26" y="8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5" y="6"/>
                    <a:pt x="26" y="8"/>
                  </a:cubicBezTo>
                  <a:cubicBezTo>
                    <a:pt x="27" y="12"/>
                    <a:pt x="29" y="17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2"/>
                    <a:pt x="30" y="8"/>
                  </a:cubicBezTo>
                  <a:cubicBezTo>
                    <a:pt x="29" y="7"/>
                    <a:pt x="28" y="3"/>
                    <a:pt x="28" y="3"/>
                  </a:cubicBezTo>
                  <a:cubicBezTo>
                    <a:pt x="28" y="3"/>
                    <a:pt x="30" y="8"/>
                    <a:pt x="30" y="8"/>
                  </a:cubicBezTo>
                  <a:cubicBezTo>
                    <a:pt x="30" y="12"/>
                    <a:pt x="30" y="16"/>
                    <a:pt x="31" y="21"/>
                  </a:cubicBezTo>
                  <a:cubicBezTo>
                    <a:pt x="31" y="20"/>
                    <a:pt x="31" y="19"/>
                    <a:pt x="31" y="18"/>
                  </a:cubicBezTo>
                  <a:cubicBezTo>
                    <a:pt x="32" y="15"/>
                    <a:pt x="32" y="12"/>
                    <a:pt x="33" y="9"/>
                  </a:cubicBezTo>
                  <a:cubicBezTo>
                    <a:pt x="33" y="8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2" y="15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1"/>
                    <a:pt x="36" y="10"/>
                    <a:pt x="37" y="9"/>
                  </a:cubicBezTo>
                  <a:cubicBezTo>
                    <a:pt x="38" y="8"/>
                    <a:pt x="38" y="7"/>
                    <a:pt x="39" y="7"/>
                  </a:cubicBezTo>
                  <a:cubicBezTo>
                    <a:pt x="39" y="6"/>
                    <a:pt x="39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40" y="9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6" y="12"/>
                  </a:moveTo>
                  <a:cubicBezTo>
                    <a:pt x="36" y="11"/>
                    <a:pt x="37" y="10"/>
                    <a:pt x="37" y="9"/>
                  </a:cubicBezTo>
                  <a:cubicBezTo>
                    <a:pt x="38" y="8"/>
                    <a:pt x="38" y="8"/>
                    <a:pt x="38" y="7"/>
                  </a:cubicBezTo>
                  <a:cubicBezTo>
                    <a:pt x="38" y="9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1"/>
                    <a:pt x="24" y="10"/>
                  </a:cubicBezTo>
                  <a:cubicBezTo>
                    <a:pt x="26" y="14"/>
                    <a:pt x="28" y="18"/>
                    <a:pt x="30" y="22"/>
                  </a:cubicBezTo>
                  <a:cubicBezTo>
                    <a:pt x="30" y="22"/>
                    <a:pt x="30" y="23"/>
                    <a:pt x="30" y="23"/>
                  </a:cubicBezTo>
                  <a:cubicBezTo>
                    <a:pt x="30" y="22"/>
                    <a:pt x="25" y="13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lose/>
                  <a:moveTo>
                    <a:pt x="24" y="11"/>
                  </a:moveTo>
                  <a:cubicBezTo>
                    <a:pt x="23" y="10"/>
                    <a:pt x="22" y="9"/>
                    <a:pt x="21" y="8"/>
                  </a:cubicBezTo>
                  <a:cubicBezTo>
                    <a:pt x="22" y="10"/>
                    <a:pt x="24" y="11"/>
                    <a:pt x="25" y="13"/>
                  </a:cubicBezTo>
                  <a:cubicBezTo>
                    <a:pt x="25" y="12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44" y="19"/>
                  </a:moveTo>
                  <a:cubicBezTo>
                    <a:pt x="45" y="19"/>
                    <a:pt x="46" y="18"/>
                    <a:pt x="46" y="18"/>
                  </a:cubicBezTo>
                  <a:cubicBezTo>
                    <a:pt x="44" y="19"/>
                    <a:pt x="42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2" y="20"/>
                    <a:pt x="43" y="20"/>
                  </a:cubicBezTo>
                  <a:cubicBezTo>
                    <a:pt x="43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lose/>
                  <a:moveTo>
                    <a:pt x="44" y="20"/>
                  </a:moveTo>
                  <a:cubicBezTo>
                    <a:pt x="46" y="19"/>
                    <a:pt x="47" y="19"/>
                    <a:pt x="49" y="19"/>
                  </a:cubicBezTo>
                  <a:cubicBezTo>
                    <a:pt x="47" y="19"/>
                    <a:pt x="46" y="20"/>
                    <a:pt x="44" y="20"/>
                  </a:cubicBezTo>
                  <a:cubicBezTo>
                    <a:pt x="42" y="21"/>
                    <a:pt x="39" y="23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3"/>
                    <a:pt x="39" y="22"/>
                    <a:pt x="41" y="21"/>
                  </a:cubicBezTo>
                  <a:cubicBezTo>
                    <a:pt x="42" y="21"/>
                    <a:pt x="42" y="21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lose/>
                  <a:moveTo>
                    <a:pt x="43" y="20"/>
                  </a:move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lose/>
                  <a:moveTo>
                    <a:pt x="32" y="20"/>
                  </a:moveTo>
                  <a:cubicBezTo>
                    <a:pt x="33" y="19"/>
                    <a:pt x="33" y="18"/>
                    <a:pt x="34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lose/>
                  <a:moveTo>
                    <a:pt x="35" y="21"/>
                  </a:moveTo>
                  <a:cubicBezTo>
                    <a:pt x="35" y="20"/>
                    <a:pt x="36" y="19"/>
                    <a:pt x="36" y="19"/>
                  </a:cubicBezTo>
                  <a:cubicBezTo>
                    <a:pt x="37" y="18"/>
                    <a:pt x="39" y="17"/>
                    <a:pt x="40" y="15"/>
                  </a:cubicBezTo>
                  <a:cubicBezTo>
                    <a:pt x="39" y="17"/>
                    <a:pt x="37" y="19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2" y="21"/>
                  </a:moveTo>
                  <a:cubicBezTo>
                    <a:pt x="32" y="21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lose/>
                  <a:moveTo>
                    <a:pt x="32" y="21"/>
                  </a:moveTo>
                  <a:cubicBezTo>
                    <a:pt x="32" y="21"/>
                    <a:pt x="33" y="20"/>
                    <a:pt x="33" y="20"/>
                  </a:cubicBezTo>
                  <a:cubicBezTo>
                    <a:pt x="33" y="19"/>
                    <a:pt x="34" y="17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2" y="21"/>
                    <a:pt x="32" y="22"/>
                  </a:cubicBezTo>
                  <a:cubicBezTo>
                    <a:pt x="32" y="22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lose/>
                  <a:moveTo>
                    <a:pt x="37" y="23"/>
                  </a:moveTo>
                  <a:cubicBezTo>
                    <a:pt x="38" y="23"/>
                    <a:pt x="38" y="23"/>
                    <a:pt x="38" y="22"/>
                  </a:cubicBezTo>
                  <a:cubicBezTo>
                    <a:pt x="37" y="23"/>
                    <a:pt x="37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lose/>
                  <a:moveTo>
                    <a:pt x="29" y="22"/>
                  </a:moveTo>
                  <a:cubicBezTo>
                    <a:pt x="29" y="21"/>
                    <a:pt x="28" y="20"/>
                    <a:pt x="28" y="19"/>
                  </a:cubicBezTo>
                  <a:cubicBezTo>
                    <a:pt x="28" y="21"/>
                    <a:pt x="29" y="23"/>
                    <a:pt x="30" y="25"/>
                  </a:cubicBezTo>
                  <a:cubicBezTo>
                    <a:pt x="30" y="23"/>
                    <a:pt x="30" y="24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lose/>
                  <a:moveTo>
                    <a:pt x="30" y="23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lose/>
                  <a:moveTo>
                    <a:pt x="31" y="24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2"/>
                    <a:pt x="32" y="22"/>
                  </a:cubicBezTo>
                  <a:cubicBezTo>
                    <a:pt x="31" y="22"/>
                    <a:pt x="31" y="23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lose/>
                  <a:moveTo>
                    <a:pt x="31" y="24"/>
                  </a:moveTo>
                  <a:cubicBezTo>
                    <a:pt x="31" y="24"/>
                    <a:pt x="31" y="24"/>
                    <a:pt x="31" y="23"/>
                  </a:cubicBezTo>
                  <a:cubicBezTo>
                    <a:pt x="33" y="20"/>
                    <a:pt x="35" y="17"/>
                    <a:pt x="37" y="14"/>
                  </a:cubicBezTo>
                  <a:cubicBezTo>
                    <a:pt x="37" y="13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3"/>
                    <a:pt x="37" y="14"/>
                    <a:pt x="37" y="16"/>
                  </a:cubicBezTo>
                  <a:cubicBezTo>
                    <a:pt x="36" y="16"/>
                    <a:pt x="33" y="22"/>
                    <a:pt x="33" y="22"/>
                  </a:cubicBezTo>
                  <a:cubicBezTo>
                    <a:pt x="33" y="23"/>
                    <a:pt x="32" y="23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lose/>
                  <a:moveTo>
                    <a:pt x="35" y="24"/>
                  </a:moveTo>
                  <a:cubicBezTo>
                    <a:pt x="35" y="24"/>
                    <a:pt x="36" y="24"/>
                    <a:pt x="36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lose/>
                  <a:moveTo>
                    <a:pt x="31" y="25"/>
                  </a:moveTo>
                  <a:cubicBezTo>
                    <a:pt x="31" y="24"/>
                    <a:pt x="32" y="24"/>
                    <a:pt x="32" y="24"/>
                  </a:cubicBezTo>
                  <a:cubicBezTo>
                    <a:pt x="32" y="24"/>
                    <a:pt x="31" y="25"/>
                    <a:pt x="31" y="2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lose/>
                  <a:moveTo>
                    <a:pt x="27" y="24"/>
                  </a:moveTo>
                  <a:cubicBezTo>
                    <a:pt x="27" y="23"/>
                    <a:pt x="26" y="21"/>
                    <a:pt x="25" y="20"/>
                  </a:cubicBezTo>
                  <a:cubicBezTo>
                    <a:pt x="24" y="18"/>
                    <a:pt x="21" y="15"/>
                    <a:pt x="20" y="13"/>
                  </a:cubicBezTo>
                  <a:cubicBezTo>
                    <a:pt x="20" y="12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2"/>
                    <a:pt x="21" y="14"/>
                    <a:pt x="23" y="15"/>
                  </a:cubicBezTo>
                  <a:cubicBezTo>
                    <a:pt x="24" y="16"/>
                    <a:pt x="24" y="18"/>
                    <a:pt x="25" y="19"/>
                  </a:cubicBezTo>
                  <a:cubicBezTo>
                    <a:pt x="25" y="19"/>
                    <a:pt x="25" y="20"/>
                    <a:pt x="26" y="20"/>
                  </a:cubicBezTo>
                  <a:cubicBezTo>
                    <a:pt x="26" y="22"/>
                    <a:pt x="27" y="23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lose/>
                  <a:moveTo>
                    <a:pt x="34" y="25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lose/>
                  <a:moveTo>
                    <a:pt x="28" y="24"/>
                  </a:moveTo>
                  <a:cubicBezTo>
                    <a:pt x="28" y="25"/>
                    <a:pt x="28" y="25"/>
                    <a:pt x="30" y="26"/>
                  </a:cubicBezTo>
                  <a:cubicBezTo>
                    <a:pt x="29" y="24"/>
                    <a:pt x="27" y="23"/>
                    <a:pt x="26" y="21"/>
                  </a:cubicBezTo>
                  <a:cubicBezTo>
                    <a:pt x="27" y="22"/>
                    <a:pt x="27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8" y="25"/>
                  </a:cubicBezTo>
                  <a:cubicBezTo>
                    <a:pt x="29" y="27"/>
                    <a:pt x="29" y="27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1" y="28"/>
                  </a:moveTo>
                  <a:cubicBezTo>
                    <a:pt x="32" y="27"/>
                    <a:pt x="33" y="26"/>
                    <a:pt x="33" y="26"/>
                  </a:cubicBezTo>
                  <a:cubicBezTo>
                    <a:pt x="31" y="27"/>
                    <a:pt x="31" y="26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lose/>
                  <a:moveTo>
                    <a:pt x="29" y="28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lose/>
                  <a:moveTo>
                    <a:pt x="20" y="27"/>
                  </a:moveTo>
                  <a:cubicBezTo>
                    <a:pt x="18" y="27"/>
                    <a:pt x="16" y="26"/>
                    <a:pt x="14" y="25"/>
                  </a:cubicBezTo>
                  <a:cubicBezTo>
                    <a:pt x="16" y="26"/>
                    <a:pt x="18" y="27"/>
                    <a:pt x="21" y="29"/>
                  </a:cubicBezTo>
                  <a:cubicBezTo>
                    <a:pt x="20" y="28"/>
                    <a:pt x="20" y="28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lose/>
                  <a:moveTo>
                    <a:pt x="29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lose/>
                  <a:moveTo>
                    <a:pt x="24" y="29"/>
                  </a:moveTo>
                  <a:cubicBezTo>
                    <a:pt x="25" y="29"/>
                    <a:pt x="25" y="29"/>
                    <a:pt x="26" y="30"/>
                  </a:cubicBez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lose/>
                  <a:moveTo>
                    <a:pt x="29" y="29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9" y="29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lose/>
                  <a:moveTo>
                    <a:pt x="25" y="30"/>
                  </a:moveTo>
                  <a:cubicBezTo>
                    <a:pt x="23" y="29"/>
                    <a:pt x="22" y="28"/>
                    <a:pt x="20" y="28"/>
                  </a:cubicBezTo>
                  <a:cubicBezTo>
                    <a:pt x="21" y="28"/>
                    <a:pt x="21" y="29"/>
                    <a:pt x="22" y="29"/>
                  </a:cubicBezTo>
                  <a:cubicBezTo>
                    <a:pt x="24" y="30"/>
                    <a:pt x="26" y="31"/>
                    <a:pt x="28" y="32"/>
                  </a:cubicBezTo>
                  <a:cubicBezTo>
                    <a:pt x="27" y="31"/>
                    <a:pt x="26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3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5" y="31"/>
                    <a:pt x="26" y="32"/>
                    <a:pt x="28" y="33"/>
                  </a:cubicBezTo>
                  <a:cubicBezTo>
                    <a:pt x="25" y="32"/>
                    <a:pt x="26" y="33"/>
                    <a:pt x="23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43" y="33"/>
                  </a:moveTo>
                  <a:cubicBezTo>
                    <a:pt x="43" y="33"/>
                    <a:pt x="44" y="33"/>
                    <a:pt x="44" y="33"/>
                  </a:cubicBezTo>
                  <a:cubicBezTo>
                    <a:pt x="44" y="33"/>
                    <a:pt x="43" y="33"/>
                    <a:pt x="43" y="33"/>
                  </a:cubicBezTo>
                  <a:cubicBezTo>
                    <a:pt x="42" y="34"/>
                    <a:pt x="30" y="37"/>
                    <a:pt x="29" y="37"/>
                  </a:cubicBezTo>
                  <a:cubicBezTo>
                    <a:pt x="29" y="37"/>
                    <a:pt x="29" y="35"/>
                    <a:pt x="30" y="35"/>
                  </a:cubicBezTo>
                  <a:cubicBezTo>
                    <a:pt x="30" y="35"/>
                    <a:pt x="31" y="34"/>
                    <a:pt x="31" y="34"/>
                  </a:cubicBezTo>
                  <a:cubicBezTo>
                    <a:pt x="33" y="34"/>
                    <a:pt x="36" y="34"/>
                    <a:pt x="38" y="34"/>
                  </a:cubicBezTo>
                  <a:cubicBezTo>
                    <a:pt x="39" y="34"/>
                    <a:pt x="41" y="34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lose/>
                  <a:moveTo>
                    <a:pt x="29" y="31"/>
                  </a:moveTo>
                  <a:cubicBezTo>
                    <a:pt x="28" y="31"/>
                    <a:pt x="27" y="30"/>
                    <a:pt x="26" y="30"/>
                  </a:cubicBezTo>
                  <a:cubicBezTo>
                    <a:pt x="27" y="31"/>
                    <a:pt x="28" y="32"/>
                    <a:pt x="29" y="33"/>
                  </a:cubicBezTo>
                  <a:cubicBezTo>
                    <a:pt x="29" y="32"/>
                    <a:pt x="29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lose/>
                  <a:moveTo>
                    <a:pt x="33" y="33"/>
                  </a:moveTo>
                  <a:cubicBezTo>
                    <a:pt x="36" y="33"/>
                    <a:pt x="39" y="33"/>
                    <a:pt x="41" y="33"/>
                  </a:cubicBezTo>
                  <a:cubicBezTo>
                    <a:pt x="37" y="34"/>
                    <a:pt x="38" y="34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25" y="33"/>
                  </a:moveTo>
                  <a:cubicBezTo>
                    <a:pt x="22" y="32"/>
                    <a:pt x="19" y="32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cubicBezTo>
                    <a:pt x="21" y="33"/>
                    <a:pt x="24" y="34"/>
                    <a:pt x="28" y="35"/>
                  </a:cubicBezTo>
                  <a:cubicBezTo>
                    <a:pt x="27" y="34"/>
                    <a:pt x="26" y="34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lose/>
                  <a:moveTo>
                    <a:pt x="27" y="33"/>
                  </a:moveTo>
                  <a:cubicBezTo>
                    <a:pt x="27" y="33"/>
                    <a:pt x="28" y="33"/>
                    <a:pt x="29" y="33"/>
                  </a:cubicBezTo>
                  <a:cubicBezTo>
                    <a:pt x="29" y="34"/>
                    <a:pt x="29" y="34"/>
                    <a:pt x="29" y="35"/>
                  </a:cubicBezTo>
                  <a:cubicBezTo>
                    <a:pt x="28" y="34"/>
                    <a:pt x="27" y="34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lose/>
                  <a:moveTo>
                    <a:pt x="3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lose/>
                  <a:moveTo>
                    <a:pt x="28" y="36"/>
                  </a:moveTo>
                  <a:cubicBezTo>
                    <a:pt x="26" y="35"/>
                    <a:pt x="24" y="35"/>
                    <a:pt x="21" y="35"/>
                  </a:cubicBezTo>
                  <a:cubicBezTo>
                    <a:pt x="24" y="35"/>
                    <a:pt x="26" y="36"/>
                    <a:pt x="28" y="37"/>
                  </a:cubicBezTo>
                  <a:cubicBezTo>
                    <a:pt x="28" y="37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40D36298-3DDD-A648-A2C3-F5C55222D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306" y="5675332"/>
              <a:ext cx="153988" cy="161925"/>
            </a:xfrm>
            <a:custGeom>
              <a:avLst/>
              <a:gdLst>
                <a:gd name="T0" fmla="*/ 32 w 56"/>
                <a:gd name="T1" fmla="*/ 8 h 59"/>
                <a:gd name="T2" fmla="*/ 33 w 56"/>
                <a:gd name="T3" fmla="*/ 7 h 59"/>
                <a:gd name="T4" fmla="*/ 37 w 56"/>
                <a:gd name="T5" fmla="*/ 7 h 59"/>
                <a:gd name="T6" fmla="*/ 36 w 56"/>
                <a:gd name="T7" fmla="*/ 11 h 59"/>
                <a:gd name="T8" fmla="*/ 38 w 56"/>
                <a:gd name="T9" fmla="*/ 12 h 59"/>
                <a:gd name="T10" fmla="*/ 46 w 56"/>
                <a:gd name="T11" fmla="*/ 5 h 59"/>
                <a:gd name="T12" fmla="*/ 53 w 56"/>
                <a:gd name="T13" fmla="*/ 2 h 59"/>
                <a:gd name="T14" fmla="*/ 47 w 56"/>
                <a:gd name="T15" fmla="*/ 9 h 59"/>
                <a:gd name="T16" fmla="*/ 55 w 56"/>
                <a:gd name="T17" fmla="*/ 6 h 59"/>
                <a:gd name="T18" fmla="*/ 34 w 56"/>
                <a:gd name="T19" fmla="*/ 29 h 59"/>
                <a:gd name="T20" fmla="*/ 50 w 56"/>
                <a:gd name="T21" fmla="*/ 18 h 59"/>
                <a:gd name="T22" fmla="*/ 45 w 56"/>
                <a:gd name="T23" fmla="*/ 25 h 59"/>
                <a:gd name="T24" fmla="*/ 37 w 56"/>
                <a:gd name="T25" fmla="*/ 32 h 59"/>
                <a:gd name="T26" fmla="*/ 40 w 56"/>
                <a:gd name="T27" fmla="*/ 34 h 59"/>
                <a:gd name="T28" fmla="*/ 33 w 56"/>
                <a:gd name="T29" fmla="*/ 34 h 59"/>
                <a:gd name="T30" fmla="*/ 25 w 56"/>
                <a:gd name="T31" fmla="*/ 34 h 59"/>
                <a:gd name="T32" fmla="*/ 24 w 56"/>
                <a:gd name="T33" fmla="*/ 34 h 59"/>
                <a:gd name="T34" fmla="*/ 18 w 56"/>
                <a:gd name="T35" fmla="*/ 33 h 59"/>
                <a:gd name="T36" fmla="*/ 19 w 56"/>
                <a:gd name="T37" fmla="*/ 30 h 59"/>
                <a:gd name="T38" fmla="*/ 14 w 56"/>
                <a:gd name="T39" fmla="*/ 28 h 59"/>
                <a:gd name="T40" fmla="*/ 11 w 56"/>
                <a:gd name="T41" fmla="*/ 27 h 59"/>
                <a:gd name="T42" fmla="*/ 17 w 56"/>
                <a:gd name="T43" fmla="*/ 24 h 59"/>
                <a:gd name="T44" fmla="*/ 21 w 56"/>
                <a:gd name="T45" fmla="*/ 22 h 59"/>
                <a:gd name="T46" fmla="*/ 27 w 56"/>
                <a:gd name="T47" fmla="*/ 24 h 59"/>
                <a:gd name="T48" fmla="*/ 19 w 56"/>
                <a:gd name="T49" fmla="*/ 20 h 59"/>
                <a:gd name="T50" fmla="*/ 7 w 56"/>
                <a:gd name="T51" fmla="*/ 9 h 59"/>
                <a:gd name="T52" fmla="*/ 24 w 56"/>
                <a:gd name="T53" fmla="*/ 19 h 59"/>
                <a:gd name="T54" fmla="*/ 8 w 56"/>
                <a:gd name="T55" fmla="*/ 9 h 59"/>
                <a:gd name="T56" fmla="*/ 19 w 56"/>
                <a:gd name="T57" fmla="*/ 12 h 59"/>
                <a:gd name="T58" fmla="*/ 29 w 56"/>
                <a:gd name="T59" fmla="*/ 21 h 59"/>
                <a:gd name="T60" fmla="*/ 21 w 56"/>
                <a:gd name="T61" fmla="*/ 6 h 59"/>
                <a:gd name="T62" fmla="*/ 29 w 56"/>
                <a:gd name="T63" fmla="*/ 16 h 59"/>
                <a:gd name="T64" fmla="*/ 31 w 56"/>
                <a:gd name="T65" fmla="*/ 5 h 59"/>
                <a:gd name="T66" fmla="*/ 31 w 56"/>
                <a:gd name="T67" fmla="*/ 6 h 59"/>
                <a:gd name="T68" fmla="*/ 22 w 56"/>
                <a:gd name="T69" fmla="*/ 15 h 59"/>
                <a:gd name="T70" fmla="*/ 37 w 56"/>
                <a:gd name="T71" fmla="*/ 17 h 59"/>
                <a:gd name="T72" fmla="*/ 35 w 56"/>
                <a:gd name="T73" fmla="*/ 20 h 59"/>
                <a:gd name="T74" fmla="*/ 39 w 56"/>
                <a:gd name="T75" fmla="*/ 16 h 59"/>
                <a:gd name="T76" fmla="*/ 35 w 56"/>
                <a:gd name="T77" fmla="*/ 12 h 59"/>
                <a:gd name="T78" fmla="*/ 31 w 56"/>
                <a:gd name="T79" fmla="*/ 18 h 59"/>
                <a:gd name="T80" fmla="*/ 35 w 56"/>
                <a:gd name="T81" fmla="*/ 20 h 59"/>
                <a:gd name="T82" fmla="*/ 28 w 56"/>
                <a:gd name="T83" fmla="*/ 21 h 59"/>
                <a:gd name="T84" fmla="*/ 30 w 56"/>
                <a:gd name="T85" fmla="*/ 20 h 59"/>
                <a:gd name="T86" fmla="*/ 32 w 56"/>
                <a:gd name="T87" fmla="*/ 14 h 59"/>
                <a:gd name="T88" fmla="*/ 34 w 56"/>
                <a:gd name="T89" fmla="*/ 21 h 59"/>
                <a:gd name="T90" fmla="*/ 18 w 56"/>
                <a:gd name="T91" fmla="*/ 17 h 59"/>
                <a:gd name="T92" fmla="*/ 27 w 56"/>
                <a:gd name="T93" fmla="*/ 23 h 59"/>
                <a:gd name="T94" fmla="*/ 28 w 56"/>
                <a:gd name="T95" fmla="*/ 23 h 59"/>
                <a:gd name="T96" fmla="*/ 31 w 56"/>
                <a:gd name="T97" fmla="*/ 26 h 59"/>
                <a:gd name="T98" fmla="*/ 30 w 56"/>
                <a:gd name="T99" fmla="*/ 27 h 59"/>
                <a:gd name="T100" fmla="*/ 22 w 56"/>
                <a:gd name="T101" fmla="*/ 29 h 59"/>
                <a:gd name="T102" fmla="*/ 28 w 56"/>
                <a:gd name="T103" fmla="*/ 29 h 59"/>
                <a:gd name="T104" fmla="*/ 27 w 56"/>
                <a:gd name="T105" fmla="*/ 29 h 59"/>
                <a:gd name="T106" fmla="*/ 31 w 56"/>
                <a:gd name="T107" fmla="*/ 31 h 59"/>
                <a:gd name="T108" fmla="*/ 33 w 56"/>
                <a:gd name="T109" fmla="*/ 32 h 59"/>
                <a:gd name="T110" fmla="*/ 28 w 56"/>
                <a:gd name="T111" fmla="*/ 29 h 59"/>
                <a:gd name="T112" fmla="*/ 29 w 56"/>
                <a:gd name="T113" fmla="*/ 32 h 59"/>
                <a:gd name="T114" fmla="*/ 32 w 56"/>
                <a:gd name="T115" fmla="*/ 32 h 59"/>
                <a:gd name="T116" fmla="*/ 32 w 56"/>
                <a:gd name="T117" fmla="*/ 3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" h="59">
                  <a:moveTo>
                    <a:pt x="31" y="5"/>
                  </a:move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4"/>
                    <a:pt x="32" y="5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1" y="9"/>
                    <a:pt x="31" y="11"/>
                    <a:pt x="31" y="13"/>
                  </a:cubicBezTo>
                  <a:cubicBezTo>
                    <a:pt x="31" y="14"/>
                    <a:pt x="31" y="16"/>
                    <a:pt x="31" y="17"/>
                  </a:cubicBezTo>
                  <a:cubicBezTo>
                    <a:pt x="31" y="14"/>
                    <a:pt x="32" y="11"/>
                    <a:pt x="32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3" y="4"/>
                    <a:pt x="33" y="5"/>
                  </a:cubicBezTo>
                  <a:cubicBezTo>
                    <a:pt x="34" y="4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3" y="6"/>
                  </a:cubicBezTo>
                  <a:cubicBezTo>
                    <a:pt x="33" y="6"/>
                    <a:pt x="33" y="6"/>
                    <a:pt x="33" y="7"/>
                  </a:cubicBezTo>
                  <a:cubicBezTo>
                    <a:pt x="33" y="7"/>
                    <a:pt x="33" y="8"/>
                    <a:pt x="33" y="9"/>
                  </a:cubicBezTo>
                  <a:cubicBezTo>
                    <a:pt x="33" y="10"/>
                    <a:pt x="33" y="12"/>
                    <a:pt x="33" y="14"/>
                  </a:cubicBezTo>
                  <a:cubicBezTo>
                    <a:pt x="33" y="15"/>
                    <a:pt x="32" y="17"/>
                    <a:pt x="32" y="18"/>
                  </a:cubicBezTo>
                  <a:cubicBezTo>
                    <a:pt x="32" y="18"/>
                    <a:pt x="32" y="17"/>
                    <a:pt x="33" y="17"/>
                  </a:cubicBezTo>
                  <a:cubicBezTo>
                    <a:pt x="33" y="15"/>
                    <a:pt x="34" y="14"/>
                    <a:pt x="35" y="12"/>
                  </a:cubicBezTo>
                  <a:cubicBezTo>
                    <a:pt x="36" y="11"/>
                    <a:pt x="36" y="9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1"/>
                    <a:pt x="35" y="12"/>
                  </a:cubicBezTo>
                  <a:cubicBezTo>
                    <a:pt x="36" y="12"/>
                    <a:pt x="36" y="11"/>
                    <a:pt x="36" y="11"/>
                  </a:cubicBezTo>
                  <a:cubicBezTo>
                    <a:pt x="38" y="9"/>
                    <a:pt x="39" y="6"/>
                    <a:pt x="41" y="4"/>
                  </a:cubicBezTo>
                  <a:cubicBezTo>
                    <a:pt x="42" y="3"/>
                    <a:pt x="43" y="1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2"/>
                    <a:pt x="42" y="3"/>
                    <a:pt x="41" y="4"/>
                  </a:cubicBezTo>
                  <a:cubicBezTo>
                    <a:pt x="40" y="6"/>
                    <a:pt x="38" y="9"/>
                    <a:pt x="36" y="11"/>
                  </a:cubicBezTo>
                  <a:cubicBezTo>
                    <a:pt x="35" y="14"/>
                    <a:pt x="33" y="17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17"/>
                    <a:pt x="36" y="15"/>
                    <a:pt x="38" y="12"/>
                  </a:cubicBezTo>
                  <a:cubicBezTo>
                    <a:pt x="39" y="9"/>
                    <a:pt x="41" y="7"/>
                    <a:pt x="43" y="5"/>
                  </a:cubicBezTo>
                  <a:cubicBezTo>
                    <a:pt x="44" y="4"/>
                    <a:pt x="45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2"/>
                    <a:pt x="44" y="4"/>
                    <a:pt x="44" y="5"/>
                  </a:cubicBezTo>
                  <a:cubicBezTo>
                    <a:pt x="42" y="7"/>
                    <a:pt x="40" y="10"/>
                    <a:pt x="38" y="12"/>
                  </a:cubicBezTo>
                  <a:cubicBezTo>
                    <a:pt x="36" y="15"/>
                    <a:pt x="34" y="18"/>
                    <a:pt x="32" y="21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3"/>
                    <a:pt x="33" y="22"/>
                    <a:pt x="34" y="21"/>
                  </a:cubicBezTo>
                  <a:cubicBezTo>
                    <a:pt x="34" y="20"/>
                    <a:pt x="35" y="20"/>
                    <a:pt x="35" y="19"/>
                  </a:cubicBezTo>
                  <a:cubicBezTo>
                    <a:pt x="35" y="19"/>
                    <a:pt x="36" y="18"/>
                    <a:pt x="36" y="18"/>
                  </a:cubicBezTo>
                  <a:cubicBezTo>
                    <a:pt x="36" y="17"/>
                    <a:pt x="37" y="17"/>
                    <a:pt x="37" y="16"/>
                  </a:cubicBezTo>
                  <a:cubicBezTo>
                    <a:pt x="39" y="14"/>
                    <a:pt x="40" y="12"/>
                    <a:pt x="42" y="10"/>
                  </a:cubicBezTo>
                  <a:cubicBezTo>
                    <a:pt x="44" y="9"/>
                    <a:pt x="45" y="7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7"/>
                    <a:pt x="44" y="9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2"/>
                    <a:pt x="41" y="13"/>
                    <a:pt x="40" y="14"/>
                  </a:cubicBezTo>
                  <a:cubicBezTo>
                    <a:pt x="43" y="12"/>
                    <a:pt x="45" y="11"/>
                    <a:pt x="47" y="9"/>
                  </a:cubicBezTo>
                  <a:cubicBezTo>
                    <a:pt x="49" y="7"/>
                    <a:pt x="50" y="5"/>
                    <a:pt x="52" y="3"/>
                  </a:cubicBezTo>
                  <a:cubicBezTo>
                    <a:pt x="52" y="3"/>
                    <a:pt x="52" y="3"/>
                    <a:pt x="52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1" y="5"/>
                    <a:pt x="49" y="6"/>
                    <a:pt x="48" y="8"/>
                  </a:cubicBezTo>
                  <a:cubicBezTo>
                    <a:pt x="49" y="7"/>
                    <a:pt x="51" y="5"/>
                    <a:pt x="52" y="4"/>
                  </a:cubicBezTo>
                  <a:cubicBezTo>
                    <a:pt x="53" y="4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4"/>
                    <a:pt x="53" y="4"/>
                  </a:cubicBezTo>
                  <a:cubicBezTo>
                    <a:pt x="51" y="6"/>
                    <a:pt x="49" y="8"/>
                    <a:pt x="47" y="9"/>
                  </a:cubicBezTo>
                  <a:cubicBezTo>
                    <a:pt x="46" y="10"/>
                    <a:pt x="46" y="10"/>
                    <a:pt x="45" y="11"/>
                  </a:cubicBezTo>
                  <a:cubicBezTo>
                    <a:pt x="44" y="12"/>
                    <a:pt x="42" y="14"/>
                    <a:pt x="40" y="15"/>
                  </a:cubicBezTo>
                  <a:cubicBezTo>
                    <a:pt x="38" y="17"/>
                    <a:pt x="36" y="19"/>
                    <a:pt x="34" y="21"/>
                  </a:cubicBezTo>
                  <a:cubicBezTo>
                    <a:pt x="34" y="22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5" y="23"/>
                    <a:pt x="38" y="20"/>
                    <a:pt x="41" y="17"/>
                  </a:cubicBezTo>
                  <a:cubicBezTo>
                    <a:pt x="43" y="15"/>
                    <a:pt x="46" y="14"/>
                    <a:pt x="49" y="12"/>
                  </a:cubicBezTo>
                  <a:cubicBezTo>
                    <a:pt x="51" y="10"/>
                    <a:pt x="53" y="8"/>
                    <a:pt x="55" y="6"/>
                  </a:cubicBezTo>
                  <a:cubicBezTo>
                    <a:pt x="55" y="6"/>
                    <a:pt x="56" y="6"/>
                    <a:pt x="56" y="6"/>
                  </a:cubicBezTo>
                  <a:cubicBezTo>
                    <a:pt x="53" y="8"/>
                    <a:pt x="51" y="10"/>
                    <a:pt x="49" y="12"/>
                  </a:cubicBezTo>
                  <a:cubicBezTo>
                    <a:pt x="46" y="14"/>
                    <a:pt x="44" y="16"/>
                    <a:pt x="41" y="17"/>
                  </a:cubicBezTo>
                  <a:cubicBezTo>
                    <a:pt x="38" y="21"/>
                    <a:pt x="35" y="24"/>
                    <a:pt x="32" y="27"/>
                  </a:cubicBezTo>
                  <a:cubicBezTo>
                    <a:pt x="31" y="27"/>
                    <a:pt x="32" y="30"/>
                    <a:pt x="33" y="30"/>
                  </a:cubicBezTo>
                  <a:cubicBezTo>
                    <a:pt x="34" y="29"/>
                    <a:pt x="33" y="30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5" y="27"/>
                    <a:pt x="35" y="26"/>
                    <a:pt x="35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5"/>
                    <a:pt x="36" y="25"/>
                  </a:cubicBezTo>
                  <a:cubicBezTo>
                    <a:pt x="35" y="27"/>
                    <a:pt x="36" y="27"/>
                    <a:pt x="35" y="28"/>
                  </a:cubicBezTo>
                  <a:cubicBezTo>
                    <a:pt x="38" y="26"/>
                    <a:pt x="40" y="24"/>
                    <a:pt x="43" y="22"/>
                  </a:cubicBezTo>
                  <a:cubicBezTo>
                    <a:pt x="45" y="21"/>
                    <a:pt x="48" y="19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44" y="22"/>
                    <a:pt x="44" y="23"/>
                  </a:cubicBezTo>
                  <a:cubicBezTo>
                    <a:pt x="42" y="24"/>
                    <a:pt x="35" y="29"/>
                    <a:pt x="34" y="29"/>
                  </a:cubicBezTo>
                  <a:cubicBezTo>
                    <a:pt x="38" y="28"/>
                    <a:pt x="41" y="26"/>
                    <a:pt x="44" y="25"/>
                  </a:cubicBezTo>
                  <a:cubicBezTo>
                    <a:pt x="47" y="23"/>
                    <a:pt x="49" y="22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2" y="21"/>
                  </a:cubicBezTo>
                  <a:cubicBezTo>
                    <a:pt x="49" y="22"/>
                    <a:pt x="47" y="24"/>
                    <a:pt x="45" y="25"/>
                  </a:cubicBezTo>
                  <a:cubicBezTo>
                    <a:pt x="45" y="25"/>
                    <a:pt x="44" y="26"/>
                    <a:pt x="44" y="26"/>
                  </a:cubicBezTo>
                  <a:cubicBezTo>
                    <a:pt x="42" y="28"/>
                    <a:pt x="40" y="29"/>
                    <a:pt x="38" y="30"/>
                  </a:cubicBezTo>
                  <a:cubicBezTo>
                    <a:pt x="40" y="29"/>
                    <a:pt x="42" y="28"/>
                    <a:pt x="44" y="27"/>
                  </a:cubicBezTo>
                  <a:cubicBezTo>
                    <a:pt x="44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7"/>
                    <a:pt x="44" y="27"/>
                  </a:cubicBezTo>
                  <a:cubicBezTo>
                    <a:pt x="41" y="29"/>
                    <a:pt x="38" y="31"/>
                    <a:pt x="35" y="33"/>
                  </a:cubicBezTo>
                  <a:cubicBezTo>
                    <a:pt x="37" y="32"/>
                    <a:pt x="37" y="33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3"/>
                  </a:cubicBezTo>
                  <a:cubicBezTo>
                    <a:pt x="36" y="33"/>
                    <a:pt x="35" y="33"/>
                    <a:pt x="34" y="34"/>
                  </a:cubicBezTo>
                  <a:cubicBezTo>
                    <a:pt x="36" y="34"/>
                    <a:pt x="38" y="34"/>
                    <a:pt x="40" y="34"/>
                  </a:cubicBezTo>
                  <a:cubicBezTo>
                    <a:pt x="40" y="33"/>
                    <a:pt x="40" y="33"/>
                    <a:pt x="40" y="3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3"/>
                    <a:pt x="40" y="34"/>
                  </a:cubicBezTo>
                  <a:cubicBezTo>
                    <a:pt x="38" y="34"/>
                    <a:pt x="36" y="34"/>
                    <a:pt x="34" y="34"/>
                  </a:cubicBezTo>
                  <a:cubicBezTo>
                    <a:pt x="34" y="39"/>
                    <a:pt x="33" y="40"/>
                    <a:pt x="35" y="44"/>
                  </a:cubicBezTo>
                  <a:cubicBezTo>
                    <a:pt x="35" y="46"/>
                    <a:pt x="37" y="48"/>
                    <a:pt x="37" y="50"/>
                  </a:cubicBezTo>
                  <a:cubicBezTo>
                    <a:pt x="39" y="53"/>
                    <a:pt x="39" y="56"/>
                    <a:pt x="40" y="59"/>
                  </a:cubicBezTo>
                  <a:cubicBezTo>
                    <a:pt x="39" y="59"/>
                    <a:pt x="39" y="59"/>
                    <a:pt x="38" y="59"/>
                  </a:cubicBezTo>
                  <a:cubicBezTo>
                    <a:pt x="38" y="56"/>
                    <a:pt x="38" y="53"/>
                    <a:pt x="36" y="50"/>
                  </a:cubicBezTo>
                  <a:cubicBezTo>
                    <a:pt x="36" y="48"/>
                    <a:pt x="35" y="46"/>
                    <a:pt x="34" y="44"/>
                  </a:cubicBezTo>
                  <a:cubicBezTo>
                    <a:pt x="32" y="40"/>
                    <a:pt x="34" y="37"/>
                    <a:pt x="33" y="34"/>
                  </a:cubicBezTo>
                  <a:cubicBezTo>
                    <a:pt x="29" y="35"/>
                    <a:pt x="25" y="35"/>
                    <a:pt x="22" y="36"/>
                  </a:cubicBezTo>
                  <a:cubicBezTo>
                    <a:pt x="21" y="36"/>
                    <a:pt x="21" y="36"/>
                    <a:pt x="20" y="36"/>
                  </a:cubicBezTo>
                  <a:cubicBezTo>
                    <a:pt x="20" y="36"/>
                    <a:pt x="20" y="36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6"/>
                    <a:pt x="22" y="36"/>
                  </a:cubicBezTo>
                  <a:cubicBezTo>
                    <a:pt x="24" y="35"/>
                    <a:pt x="27" y="35"/>
                    <a:pt x="29" y="34"/>
                  </a:cubicBezTo>
                  <a:cubicBezTo>
                    <a:pt x="28" y="35"/>
                    <a:pt x="27" y="35"/>
                    <a:pt x="26" y="35"/>
                  </a:cubicBezTo>
                  <a:cubicBezTo>
                    <a:pt x="25" y="35"/>
                    <a:pt x="25" y="35"/>
                    <a:pt x="25" y="34"/>
                  </a:cubicBezTo>
                  <a:cubicBezTo>
                    <a:pt x="25" y="35"/>
                    <a:pt x="24" y="35"/>
                    <a:pt x="23" y="35"/>
                  </a:cubicBezTo>
                  <a:cubicBezTo>
                    <a:pt x="22" y="35"/>
                    <a:pt x="21" y="35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3" y="35"/>
                    <a:pt x="23" y="35"/>
                  </a:cubicBezTo>
                  <a:cubicBezTo>
                    <a:pt x="24" y="34"/>
                    <a:pt x="24" y="34"/>
                    <a:pt x="25" y="34"/>
                  </a:cubicBezTo>
                  <a:cubicBezTo>
                    <a:pt x="25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7" y="34"/>
                    <a:pt x="28" y="33"/>
                    <a:pt x="29" y="33"/>
                  </a:cubicBezTo>
                  <a:cubicBezTo>
                    <a:pt x="27" y="33"/>
                    <a:pt x="24" y="34"/>
                    <a:pt x="21" y="34"/>
                  </a:cubicBezTo>
                  <a:cubicBezTo>
                    <a:pt x="21" y="34"/>
                    <a:pt x="20" y="34"/>
                    <a:pt x="19" y="33"/>
                  </a:cubicBezTo>
                  <a:cubicBezTo>
                    <a:pt x="18" y="33"/>
                    <a:pt x="14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3" y="32"/>
                    <a:pt x="25" y="32"/>
                    <a:pt x="28" y="31"/>
                  </a:cubicBezTo>
                  <a:cubicBezTo>
                    <a:pt x="27" y="31"/>
                    <a:pt x="27" y="31"/>
                    <a:pt x="26" y="31"/>
                  </a:cubicBezTo>
                  <a:cubicBezTo>
                    <a:pt x="26" y="31"/>
                    <a:pt x="25" y="30"/>
                    <a:pt x="25" y="30"/>
                  </a:cubicBezTo>
                  <a:cubicBezTo>
                    <a:pt x="25" y="30"/>
                    <a:pt x="24" y="30"/>
                    <a:pt x="24" y="30"/>
                  </a:cubicBezTo>
                  <a:cubicBezTo>
                    <a:pt x="22" y="30"/>
                    <a:pt x="21" y="30"/>
                    <a:pt x="19" y="30"/>
                  </a:cubicBezTo>
                  <a:cubicBezTo>
                    <a:pt x="17" y="29"/>
                    <a:pt x="15" y="29"/>
                    <a:pt x="13" y="29"/>
                  </a:cubicBezTo>
                  <a:cubicBezTo>
                    <a:pt x="12" y="29"/>
                    <a:pt x="13" y="29"/>
                    <a:pt x="12" y="28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1" y="28"/>
                    <a:pt x="12" y="28"/>
                    <a:pt x="14" y="28"/>
                  </a:cubicBezTo>
                  <a:cubicBezTo>
                    <a:pt x="16" y="29"/>
                    <a:pt x="21" y="28"/>
                    <a:pt x="22" y="29"/>
                  </a:cubicBezTo>
                  <a:cubicBezTo>
                    <a:pt x="24" y="29"/>
                    <a:pt x="25" y="29"/>
                    <a:pt x="26" y="29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3" y="28"/>
                    <a:pt x="21" y="28"/>
                    <a:pt x="19" y="28"/>
                  </a:cubicBezTo>
                  <a:cubicBezTo>
                    <a:pt x="17" y="27"/>
                    <a:pt x="14" y="27"/>
                    <a:pt x="11" y="27"/>
                  </a:cubicBezTo>
                  <a:cubicBezTo>
                    <a:pt x="11" y="27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10" y="27"/>
                    <a:pt x="11" y="27"/>
                  </a:cubicBezTo>
                  <a:cubicBezTo>
                    <a:pt x="14" y="27"/>
                    <a:pt x="17" y="27"/>
                    <a:pt x="19" y="27"/>
                  </a:cubicBezTo>
                  <a:cubicBezTo>
                    <a:pt x="21" y="27"/>
                    <a:pt x="22" y="28"/>
                    <a:pt x="24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7" y="28"/>
                    <a:pt x="29" y="28"/>
                    <a:pt x="31" y="29"/>
                  </a:cubicBezTo>
                  <a:cubicBezTo>
                    <a:pt x="30" y="28"/>
                    <a:pt x="29" y="27"/>
                    <a:pt x="29" y="27"/>
                  </a:cubicBezTo>
                  <a:cubicBezTo>
                    <a:pt x="25" y="26"/>
                    <a:pt x="21" y="25"/>
                    <a:pt x="17" y="24"/>
                  </a:cubicBezTo>
                  <a:cubicBezTo>
                    <a:pt x="14" y="23"/>
                    <a:pt x="11" y="23"/>
                    <a:pt x="8" y="22"/>
                  </a:cubicBezTo>
                  <a:cubicBezTo>
                    <a:pt x="5" y="21"/>
                    <a:pt x="3" y="2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5" y="21"/>
                    <a:pt x="8" y="22"/>
                  </a:cubicBezTo>
                  <a:cubicBezTo>
                    <a:pt x="11" y="22"/>
                    <a:pt x="15" y="23"/>
                    <a:pt x="18" y="24"/>
                  </a:cubicBezTo>
                  <a:cubicBezTo>
                    <a:pt x="21" y="25"/>
                    <a:pt x="25" y="25"/>
                    <a:pt x="28" y="26"/>
                  </a:cubicBezTo>
                  <a:cubicBezTo>
                    <a:pt x="28" y="26"/>
                    <a:pt x="27" y="25"/>
                    <a:pt x="27" y="25"/>
                  </a:cubicBezTo>
                  <a:cubicBezTo>
                    <a:pt x="26" y="24"/>
                    <a:pt x="23" y="23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2" y="22"/>
                    <a:pt x="23" y="23"/>
                    <a:pt x="23" y="23"/>
                  </a:cubicBezTo>
                  <a:cubicBezTo>
                    <a:pt x="25" y="24"/>
                    <a:pt x="26" y="24"/>
                    <a:pt x="27" y="25"/>
                  </a:cubicBezTo>
                  <a:cubicBezTo>
                    <a:pt x="28" y="25"/>
                    <a:pt x="28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29" y="26"/>
                    <a:pt x="29" y="26"/>
                    <a:pt x="29" y="25"/>
                  </a:cubicBezTo>
                  <a:cubicBezTo>
                    <a:pt x="28" y="25"/>
                    <a:pt x="28" y="24"/>
                    <a:pt x="27" y="24"/>
                  </a:cubicBezTo>
                  <a:cubicBezTo>
                    <a:pt x="24" y="23"/>
                    <a:pt x="22" y="22"/>
                    <a:pt x="19" y="20"/>
                  </a:cubicBezTo>
                  <a:cubicBezTo>
                    <a:pt x="16" y="19"/>
                    <a:pt x="13" y="19"/>
                    <a:pt x="9" y="18"/>
                  </a:cubicBezTo>
                  <a:cubicBezTo>
                    <a:pt x="7" y="16"/>
                    <a:pt x="4" y="15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5" y="15"/>
                    <a:pt x="7" y="16"/>
                    <a:pt x="10" y="17"/>
                  </a:cubicBezTo>
                  <a:cubicBezTo>
                    <a:pt x="13" y="18"/>
                    <a:pt x="16" y="19"/>
                    <a:pt x="19" y="20"/>
                  </a:cubicBezTo>
                  <a:cubicBezTo>
                    <a:pt x="21" y="21"/>
                    <a:pt x="24" y="22"/>
                    <a:pt x="27" y="23"/>
                  </a:cubicBezTo>
                  <a:cubicBezTo>
                    <a:pt x="26" y="23"/>
                    <a:pt x="25" y="22"/>
                    <a:pt x="24" y="21"/>
                  </a:cubicBezTo>
                  <a:cubicBezTo>
                    <a:pt x="22" y="20"/>
                    <a:pt x="20" y="19"/>
                    <a:pt x="19" y="18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4" y="14"/>
                    <a:pt x="14" y="14"/>
                    <a:pt x="13" y="14"/>
                  </a:cubicBezTo>
                  <a:cubicBezTo>
                    <a:pt x="12" y="13"/>
                    <a:pt x="8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7" y="15"/>
                    <a:pt x="19" y="16"/>
                    <a:pt x="21" y="18"/>
                  </a:cubicBezTo>
                  <a:cubicBezTo>
                    <a:pt x="22" y="18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3"/>
                    <a:pt x="30" y="24"/>
                  </a:cubicBezTo>
                  <a:cubicBezTo>
                    <a:pt x="28" y="22"/>
                    <a:pt x="26" y="19"/>
                    <a:pt x="24" y="17"/>
                  </a:cubicBezTo>
                  <a:cubicBezTo>
                    <a:pt x="23" y="17"/>
                    <a:pt x="23" y="16"/>
                    <a:pt x="22" y="16"/>
                  </a:cubicBezTo>
                  <a:cubicBezTo>
                    <a:pt x="20" y="15"/>
                    <a:pt x="18" y="14"/>
                    <a:pt x="16" y="12"/>
                  </a:cubicBezTo>
                  <a:cubicBezTo>
                    <a:pt x="15" y="12"/>
                    <a:pt x="13" y="11"/>
                    <a:pt x="12" y="11"/>
                  </a:cubicBezTo>
                  <a:cubicBezTo>
                    <a:pt x="11" y="10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11"/>
                    <a:pt x="11" y="10"/>
                    <a:pt x="15" y="12"/>
                  </a:cubicBezTo>
                  <a:cubicBezTo>
                    <a:pt x="15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5" y="11"/>
                    <a:pt x="16" y="12"/>
                  </a:cubicBezTo>
                  <a:cubicBezTo>
                    <a:pt x="17" y="13"/>
                    <a:pt x="19" y="13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11"/>
                    <a:pt x="16" y="10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20" y="12"/>
                    <a:pt x="20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26" y="18"/>
                    <a:pt x="24" y="14"/>
                    <a:pt x="21" y="11"/>
                  </a:cubicBezTo>
                  <a:cubicBezTo>
                    <a:pt x="19" y="10"/>
                    <a:pt x="18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9"/>
                    <a:pt x="19" y="10"/>
                    <a:pt x="21" y="11"/>
                  </a:cubicBezTo>
                  <a:cubicBezTo>
                    <a:pt x="24" y="14"/>
                    <a:pt x="26" y="17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7" y="17"/>
                    <a:pt x="26" y="13"/>
                    <a:pt x="24" y="10"/>
                  </a:cubicBezTo>
                  <a:cubicBezTo>
                    <a:pt x="24" y="9"/>
                    <a:pt x="21" y="6"/>
                    <a:pt x="21" y="6"/>
                  </a:cubicBezTo>
                  <a:cubicBezTo>
                    <a:pt x="21" y="6"/>
                    <a:pt x="24" y="9"/>
                    <a:pt x="24" y="10"/>
                  </a:cubicBezTo>
                  <a:cubicBezTo>
                    <a:pt x="26" y="13"/>
                    <a:pt x="27" y="16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5"/>
                    <a:pt x="28" y="12"/>
                    <a:pt x="27" y="10"/>
                  </a:cubicBezTo>
                  <a:cubicBezTo>
                    <a:pt x="27" y="9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6"/>
                    <a:pt x="28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30" y="20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9"/>
                    <a:pt x="30" y="8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5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lose/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3" y="8"/>
                    <a:pt x="33" y="7"/>
                  </a:cubicBezTo>
                  <a:cubicBezTo>
                    <a:pt x="33" y="8"/>
                    <a:pt x="33" y="8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lose/>
                  <a:moveTo>
                    <a:pt x="30" y="11"/>
                  </a:moveTo>
                  <a:cubicBezTo>
                    <a:pt x="30" y="10"/>
                    <a:pt x="31" y="9"/>
                    <a:pt x="31" y="8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31" y="8"/>
                    <a:pt x="31" y="10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lose/>
                  <a:moveTo>
                    <a:pt x="22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4" y="16"/>
                    <a:pt x="26" y="18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1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0" y="14"/>
                  </a:moveTo>
                  <a:cubicBezTo>
                    <a:pt x="19" y="14"/>
                    <a:pt x="18" y="13"/>
                    <a:pt x="17" y="13"/>
                  </a:cubicBezTo>
                  <a:cubicBezTo>
                    <a:pt x="19" y="14"/>
                    <a:pt x="20" y="15"/>
                    <a:pt x="22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1" y="13"/>
                    <a:pt x="41" y="12"/>
                  </a:cubicBezTo>
                  <a:cubicBezTo>
                    <a:pt x="40" y="14"/>
                    <a:pt x="38" y="15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6"/>
                    <a:pt x="39" y="15"/>
                  </a:cubicBezTo>
                  <a:cubicBezTo>
                    <a:pt x="39" y="15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0" y="15"/>
                  </a:moveTo>
                  <a:cubicBezTo>
                    <a:pt x="41" y="14"/>
                    <a:pt x="42" y="13"/>
                    <a:pt x="43" y="12"/>
                  </a:cubicBezTo>
                  <a:cubicBezTo>
                    <a:pt x="42" y="13"/>
                    <a:pt x="41" y="14"/>
                    <a:pt x="40" y="15"/>
                  </a:cubicBezTo>
                  <a:cubicBezTo>
                    <a:pt x="38" y="17"/>
                    <a:pt x="37" y="18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19"/>
                    <a:pt x="37" y="18"/>
                    <a:pt x="37" y="17"/>
                  </a:cubicBezTo>
                  <a:cubicBezTo>
                    <a:pt x="39" y="16"/>
                    <a:pt x="39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lose/>
                  <a:moveTo>
                    <a:pt x="39" y="16"/>
                  </a:move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7"/>
                    <a:pt x="30" y="17"/>
                    <a:pt x="30" y="16"/>
                  </a:cubicBez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32" y="18"/>
                  </a:moveTo>
                  <a:cubicBezTo>
                    <a:pt x="33" y="18"/>
                    <a:pt x="33" y="17"/>
                    <a:pt x="33" y="17"/>
                  </a:cubicBezTo>
                  <a:cubicBezTo>
                    <a:pt x="34" y="15"/>
                    <a:pt x="35" y="14"/>
                    <a:pt x="35" y="12"/>
                  </a:cubicBezTo>
                  <a:cubicBezTo>
                    <a:pt x="34" y="14"/>
                    <a:pt x="33" y="16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lose/>
                  <a:moveTo>
                    <a:pt x="30" y="20"/>
                  </a:moveTo>
                  <a:cubicBezTo>
                    <a:pt x="30" y="19"/>
                    <a:pt x="30" y="19"/>
                    <a:pt x="30" y="18"/>
                  </a:cubicBezTo>
                  <a:cubicBezTo>
                    <a:pt x="30" y="19"/>
                    <a:pt x="30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lose/>
                  <a:moveTo>
                    <a:pt x="31" y="20"/>
                  </a:moveTo>
                  <a:cubicBezTo>
                    <a:pt x="31" y="19"/>
                    <a:pt x="31" y="19"/>
                    <a:pt x="31" y="18"/>
                  </a:cubicBezTo>
                  <a:cubicBezTo>
                    <a:pt x="31" y="18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35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28" y="21"/>
                  </a:moveTo>
                  <a:cubicBezTo>
                    <a:pt x="27" y="21"/>
                    <a:pt x="27" y="20"/>
                    <a:pt x="26" y="20"/>
                  </a:cubicBezTo>
                  <a:cubicBezTo>
                    <a:pt x="27" y="21"/>
                    <a:pt x="29" y="22"/>
                    <a:pt x="30" y="24"/>
                  </a:cubicBezTo>
                  <a:cubicBezTo>
                    <a:pt x="29" y="22"/>
                    <a:pt x="29" y="2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30" y="22"/>
                  </a:move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lose/>
                  <a:moveTo>
                    <a:pt x="30" y="22"/>
                  </a:move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lose/>
                  <a:moveTo>
                    <a:pt x="31" y="22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1" y="18"/>
                    <a:pt x="31" y="15"/>
                    <a:pt x="32" y="12"/>
                  </a:cubicBezTo>
                  <a:cubicBezTo>
                    <a:pt x="32" y="11"/>
                    <a:pt x="32" y="11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1"/>
                    <a:pt x="32" y="12"/>
                    <a:pt x="32" y="14"/>
                  </a:cubicBezTo>
                  <a:cubicBezTo>
                    <a:pt x="32" y="14"/>
                    <a:pt x="32" y="20"/>
                    <a:pt x="32" y="20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lose/>
                  <a:moveTo>
                    <a:pt x="34" y="21"/>
                  </a:move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lose/>
                  <a:moveTo>
                    <a:pt x="31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4"/>
                  </a:cubicBezTo>
                  <a:cubicBezTo>
                    <a:pt x="31" y="24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lose/>
                  <a:moveTo>
                    <a:pt x="27" y="23"/>
                  </a:moveTo>
                  <a:cubicBezTo>
                    <a:pt x="26" y="23"/>
                    <a:pt x="25" y="22"/>
                    <a:pt x="25" y="21"/>
                  </a:cubicBezTo>
                  <a:cubicBezTo>
                    <a:pt x="23" y="20"/>
                    <a:pt x="19" y="18"/>
                    <a:pt x="18" y="17"/>
                  </a:cubicBezTo>
                  <a:cubicBezTo>
                    <a:pt x="18" y="16"/>
                    <a:pt x="17" y="16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6"/>
                    <a:pt x="19" y="17"/>
                    <a:pt x="21" y="18"/>
                  </a:cubicBezTo>
                  <a:cubicBezTo>
                    <a:pt x="22" y="19"/>
                    <a:pt x="23" y="19"/>
                    <a:pt x="24" y="20"/>
                  </a:cubicBezTo>
                  <a:cubicBezTo>
                    <a:pt x="24" y="20"/>
                    <a:pt x="25" y="21"/>
                    <a:pt x="25" y="21"/>
                  </a:cubicBezTo>
                  <a:cubicBezTo>
                    <a:pt x="26" y="22"/>
                    <a:pt x="27" y="23"/>
                    <a:pt x="28" y="24"/>
                  </a:cubicBezTo>
                  <a:cubicBezTo>
                    <a:pt x="28" y="24"/>
                    <a:pt x="28" y="24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lose/>
                  <a:moveTo>
                    <a:pt x="33" y="22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28" y="23"/>
                  </a:moveTo>
                  <a:cubicBezTo>
                    <a:pt x="29" y="24"/>
                    <a:pt x="29" y="24"/>
                    <a:pt x="30" y="24"/>
                  </a:cubicBezTo>
                  <a:cubicBezTo>
                    <a:pt x="29" y="23"/>
                    <a:pt x="27" y="22"/>
                    <a:pt x="26" y="21"/>
                  </a:cubicBezTo>
                  <a:cubicBezTo>
                    <a:pt x="26" y="22"/>
                    <a:pt x="27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lose/>
                  <a:moveTo>
                    <a:pt x="31" y="24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lose/>
                  <a:moveTo>
                    <a:pt x="30" y="25"/>
                  </a:moveTo>
                  <a:cubicBezTo>
                    <a:pt x="30" y="25"/>
                    <a:pt x="29" y="25"/>
                    <a:pt x="29" y="24"/>
                  </a:cubicBezTo>
                  <a:cubicBezTo>
                    <a:pt x="30" y="26"/>
                    <a:pt x="30" y="26"/>
                    <a:pt x="31" y="26"/>
                  </a:cubicBezTo>
                  <a:cubicBezTo>
                    <a:pt x="31" y="26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lose/>
                  <a:moveTo>
                    <a:pt x="32" y="25"/>
                  </a:moveTo>
                  <a:cubicBezTo>
                    <a:pt x="32" y="25"/>
                    <a:pt x="33" y="24"/>
                    <a:pt x="33" y="23"/>
                  </a:cubicBezTo>
                  <a:cubicBezTo>
                    <a:pt x="31" y="25"/>
                    <a:pt x="32" y="24"/>
                    <a:pt x="31" y="26"/>
                  </a:cubicBezTo>
                  <a:cubicBezTo>
                    <a:pt x="31" y="26"/>
                    <a:pt x="32" y="26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0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22" y="29"/>
                  </a:moveTo>
                  <a:cubicBezTo>
                    <a:pt x="20" y="29"/>
                    <a:pt x="19" y="29"/>
                    <a:pt x="17" y="29"/>
                  </a:cubicBezTo>
                  <a:cubicBezTo>
                    <a:pt x="19" y="29"/>
                    <a:pt x="21" y="29"/>
                    <a:pt x="23" y="29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lose/>
                  <a:moveTo>
                    <a:pt x="31" y="27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lose/>
                  <a:moveTo>
                    <a:pt x="27" y="28"/>
                  </a:moveTo>
                  <a:cubicBezTo>
                    <a:pt x="27" y="29"/>
                    <a:pt x="28" y="29"/>
                    <a:pt x="28" y="29"/>
                  </a:cubicBezTo>
                  <a:cubicBezTo>
                    <a:pt x="28" y="29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lose/>
                  <a:moveTo>
                    <a:pt x="30" y="27"/>
                  </a:moveTo>
                  <a:cubicBezTo>
                    <a:pt x="30" y="27"/>
                    <a:pt x="30" y="27"/>
                    <a:pt x="29" y="27"/>
                  </a:cubicBezTo>
                  <a:cubicBezTo>
                    <a:pt x="30" y="27"/>
                    <a:pt x="30" y="28"/>
                    <a:pt x="31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27" y="29"/>
                  </a:moveTo>
                  <a:cubicBezTo>
                    <a:pt x="26" y="29"/>
                    <a:pt x="24" y="29"/>
                    <a:pt x="23" y="29"/>
                  </a:cubicBezTo>
                  <a:cubicBezTo>
                    <a:pt x="23" y="29"/>
                    <a:pt x="24" y="30"/>
                    <a:pt x="24" y="30"/>
                  </a:cubicBezTo>
                  <a:cubicBezTo>
                    <a:pt x="26" y="30"/>
                    <a:pt x="28" y="30"/>
                    <a:pt x="30" y="30"/>
                  </a:cubicBezTo>
                  <a:cubicBezTo>
                    <a:pt x="29" y="30"/>
                    <a:pt x="28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6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8" y="30"/>
                    <a:pt x="29" y="30"/>
                    <a:pt x="31" y="31"/>
                  </a:cubicBezTo>
                  <a:cubicBezTo>
                    <a:pt x="28" y="31"/>
                    <a:pt x="29" y="31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lose/>
                  <a:moveTo>
                    <a:pt x="43" y="26"/>
                  </a:moveTo>
                  <a:cubicBezTo>
                    <a:pt x="43" y="26"/>
                    <a:pt x="44" y="26"/>
                    <a:pt x="44" y="26"/>
                  </a:cubicBezTo>
                  <a:cubicBezTo>
                    <a:pt x="44" y="26"/>
                    <a:pt x="44" y="26"/>
                    <a:pt x="43" y="26"/>
                  </a:cubicBezTo>
                  <a:cubicBezTo>
                    <a:pt x="43" y="27"/>
                    <a:pt x="34" y="33"/>
                    <a:pt x="33" y="33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3" y="31"/>
                    <a:pt x="34" y="31"/>
                    <a:pt x="34" y="30"/>
                  </a:cubicBezTo>
                  <a:cubicBezTo>
                    <a:pt x="36" y="30"/>
                    <a:pt x="37" y="29"/>
                    <a:pt x="39" y="28"/>
                  </a:cubicBezTo>
                  <a:cubicBezTo>
                    <a:pt x="41" y="28"/>
                    <a:pt x="42" y="27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lose/>
                  <a:moveTo>
                    <a:pt x="31" y="29"/>
                  </a:moveTo>
                  <a:cubicBezTo>
                    <a:pt x="30" y="29"/>
                    <a:pt x="29" y="29"/>
                    <a:pt x="28" y="29"/>
                  </a:cubicBezTo>
                  <a:cubicBezTo>
                    <a:pt x="29" y="29"/>
                    <a:pt x="30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lose/>
                  <a:moveTo>
                    <a:pt x="35" y="29"/>
                  </a:moveTo>
                  <a:cubicBezTo>
                    <a:pt x="38" y="28"/>
                    <a:pt x="40" y="27"/>
                    <a:pt x="42" y="26"/>
                  </a:cubicBezTo>
                  <a:cubicBezTo>
                    <a:pt x="38" y="29"/>
                    <a:pt x="39" y="28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lose/>
                  <a:moveTo>
                    <a:pt x="29" y="32"/>
                  </a:moveTo>
                  <a:cubicBezTo>
                    <a:pt x="26" y="32"/>
                    <a:pt x="23" y="33"/>
                    <a:pt x="20" y="33"/>
                  </a:cubicBezTo>
                  <a:cubicBezTo>
                    <a:pt x="21" y="33"/>
                    <a:pt x="21" y="34"/>
                    <a:pt x="21" y="34"/>
                  </a:cubicBezTo>
                  <a:cubicBezTo>
                    <a:pt x="25" y="33"/>
                    <a:pt x="28" y="33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lose/>
                  <a:moveTo>
                    <a:pt x="30" y="31"/>
                  </a:moveTo>
                  <a:cubicBezTo>
                    <a:pt x="30" y="31"/>
                    <a:pt x="31" y="31"/>
                    <a:pt x="32" y="31"/>
                  </a:cubicBezTo>
                  <a:cubicBezTo>
                    <a:pt x="32" y="31"/>
                    <a:pt x="32" y="32"/>
                    <a:pt x="32" y="32"/>
                  </a:cubicBezTo>
                  <a:cubicBezTo>
                    <a:pt x="31" y="32"/>
                    <a:pt x="31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32" y="33"/>
                  </a:moveTo>
                  <a:cubicBezTo>
                    <a:pt x="30" y="33"/>
                    <a:pt x="28" y="34"/>
                    <a:pt x="26" y="34"/>
                  </a:cubicBezTo>
                  <a:cubicBezTo>
                    <a:pt x="28" y="34"/>
                    <a:pt x="30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FD3CA29-0A4E-DA4A-B739-00B392382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5594" y="5716607"/>
              <a:ext cx="134938" cy="139700"/>
            </a:xfrm>
            <a:custGeom>
              <a:avLst/>
              <a:gdLst>
                <a:gd name="T0" fmla="*/ 28 w 49"/>
                <a:gd name="T1" fmla="*/ 6 h 51"/>
                <a:gd name="T2" fmla="*/ 29 w 49"/>
                <a:gd name="T3" fmla="*/ 5 h 51"/>
                <a:gd name="T4" fmla="*/ 33 w 49"/>
                <a:gd name="T5" fmla="*/ 5 h 51"/>
                <a:gd name="T6" fmla="*/ 31 w 49"/>
                <a:gd name="T7" fmla="*/ 9 h 51"/>
                <a:gd name="T8" fmla="*/ 33 w 49"/>
                <a:gd name="T9" fmla="*/ 10 h 51"/>
                <a:gd name="T10" fmla="*/ 41 w 49"/>
                <a:gd name="T11" fmla="*/ 4 h 51"/>
                <a:gd name="T12" fmla="*/ 47 w 49"/>
                <a:gd name="T13" fmla="*/ 3 h 51"/>
                <a:gd name="T14" fmla="*/ 41 w 49"/>
                <a:gd name="T15" fmla="*/ 9 h 51"/>
                <a:gd name="T16" fmla="*/ 48 w 49"/>
                <a:gd name="T17" fmla="*/ 6 h 51"/>
                <a:gd name="T18" fmla="*/ 28 w 49"/>
                <a:gd name="T19" fmla="*/ 24 h 51"/>
                <a:gd name="T20" fmla="*/ 42 w 49"/>
                <a:gd name="T21" fmla="*/ 16 h 51"/>
                <a:gd name="T22" fmla="*/ 37 w 49"/>
                <a:gd name="T23" fmla="*/ 22 h 51"/>
                <a:gd name="T24" fmla="*/ 30 w 49"/>
                <a:gd name="T25" fmla="*/ 27 h 51"/>
                <a:gd name="T26" fmla="*/ 32 w 49"/>
                <a:gd name="T27" fmla="*/ 29 h 51"/>
                <a:gd name="T28" fmla="*/ 26 w 49"/>
                <a:gd name="T29" fmla="*/ 29 h 51"/>
                <a:gd name="T30" fmla="*/ 20 w 49"/>
                <a:gd name="T31" fmla="*/ 28 h 51"/>
                <a:gd name="T32" fmla="*/ 19 w 49"/>
                <a:gd name="T33" fmla="*/ 27 h 51"/>
                <a:gd name="T34" fmla="*/ 14 w 49"/>
                <a:gd name="T35" fmla="*/ 26 h 51"/>
                <a:gd name="T36" fmla="*/ 15 w 49"/>
                <a:gd name="T37" fmla="*/ 23 h 51"/>
                <a:gd name="T38" fmla="*/ 10 w 49"/>
                <a:gd name="T39" fmla="*/ 22 h 51"/>
                <a:gd name="T40" fmla="*/ 8 w 49"/>
                <a:gd name="T41" fmla="*/ 20 h 51"/>
                <a:gd name="T42" fmla="*/ 13 w 49"/>
                <a:gd name="T43" fmla="*/ 18 h 51"/>
                <a:gd name="T44" fmla="*/ 17 w 49"/>
                <a:gd name="T45" fmla="*/ 17 h 51"/>
                <a:gd name="T46" fmla="*/ 23 w 49"/>
                <a:gd name="T47" fmla="*/ 19 h 51"/>
                <a:gd name="T48" fmla="*/ 16 w 49"/>
                <a:gd name="T49" fmla="*/ 15 h 51"/>
                <a:gd name="T50" fmla="*/ 7 w 49"/>
                <a:gd name="T51" fmla="*/ 4 h 51"/>
                <a:gd name="T52" fmla="*/ 20 w 49"/>
                <a:gd name="T53" fmla="*/ 15 h 51"/>
                <a:gd name="T54" fmla="*/ 7 w 49"/>
                <a:gd name="T55" fmla="*/ 4 h 51"/>
                <a:gd name="T56" fmla="*/ 17 w 49"/>
                <a:gd name="T57" fmla="*/ 8 h 51"/>
                <a:gd name="T58" fmla="*/ 24 w 49"/>
                <a:gd name="T59" fmla="*/ 16 h 51"/>
                <a:gd name="T60" fmla="*/ 19 w 49"/>
                <a:gd name="T61" fmla="*/ 3 h 51"/>
                <a:gd name="T62" fmla="*/ 25 w 49"/>
                <a:gd name="T63" fmla="*/ 13 h 51"/>
                <a:gd name="T64" fmla="*/ 28 w 49"/>
                <a:gd name="T65" fmla="*/ 3 h 51"/>
                <a:gd name="T66" fmla="*/ 27 w 49"/>
                <a:gd name="T67" fmla="*/ 4 h 51"/>
                <a:gd name="T68" fmla="*/ 19 w 49"/>
                <a:gd name="T69" fmla="*/ 11 h 51"/>
                <a:gd name="T70" fmla="*/ 32 w 49"/>
                <a:gd name="T71" fmla="*/ 14 h 51"/>
                <a:gd name="T72" fmla="*/ 30 w 49"/>
                <a:gd name="T73" fmla="*/ 17 h 51"/>
                <a:gd name="T74" fmla="*/ 33 w 49"/>
                <a:gd name="T75" fmla="*/ 13 h 51"/>
                <a:gd name="T76" fmla="*/ 31 w 49"/>
                <a:gd name="T77" fmla="*/ 10 h 51"/>
                <a:gd name="T78" fmla="*/ 26 w 49"/>
                <a:gd name="T79" fmla="*/ 15 h 51"/>
                <a:gd name="T80" fmla="*/ 29 w 49"/>
                <a:gd name="T81" fmla="*/ 16 h 51"/>
                <a:gd name="T82" fmla="*/ 23 w 49"/>
                <a:gd name="T83" fmla="*/ 17 h 51"/>
                <a:gd name="T84" fmla="*/ 25 w 49"/>
                <a:gd name="T85" fmla="*/ 16 h 51"/>
                <a:gd name="T86" fmla="*/ 28 w 49"/>
                <a:gd name="T87" fmla="*/ 11 h 51"/>
                <a:gd name="T88" fmla="*/ 29 w 49"/>
                <a:gd name="T89" fmla="*/ 17 h 51"/>
                <a:gd name="T90" fmla="*/ 15 w 49"/>
                <a:gd name="T91" fmla="*/ 12 h 51"/>
                <a:gd name="T92" fmla="*/ 23 w 49"/>
                <a:gd name="T93" fmla="*/ 19 h 51"/>
                <a:gd name="T94" fmla="*/ 23 w 49"/>
                <a:gd name="T95" fmla="*/ 19 h 51"/>
                <a:gd name="T96" fmla="*/ 25 w 49"/>
                <a:gd name="T97" fmla="*/ 22 h 51"/>
                <a:gd name="T98" fmla="*/ 25 w 49"/>
                <a:gd name="T99" fmla="*/ 22 h 51"/>
                <a:gd name="T100" fmla="*/ 18 w 49"/>
                <a:gd name="T101" fmla="*/ 23 h 51"/>
                <a:gd name="T102" fmla="*/ 23 w 49"/>
                <a:gd name="T103" fmla="*/ 23 h 51"/>
                <a:gd name="T104" fmla="*/ 22 w 49"/>
                <a:gd name="T105" fmla="*/ 23 h 51"/>
                <a:gd name="T106" fmla="*/ 25 w 49"/>
                <a:gd name="T107" fmla="*/ 25 h 51"/>
                <a:gd name="T108" fmla="*/ 27 w 49"/>
                <a:gd name="T109" fmla="*/ 27 h 51"/>
                <a:gd name="T110" fmla="*/ 23 w 49"/>
                <a:gd name="T111" fmla="*/ 24 h 51"/>
                <a:gd name="T112" fmla="*/ 23 w 49"/>
                <a:gd name="T113" fmla="*/ 26 h 51"/>
                <a:gd name="T114" fmla="*/ 26 w 49"/>
                <a:gd name="T115" fmla="*/ 26 h 51"/>
                <a:gd name="T116" fmla="*/ 26 w 49"/>
                <a:gd name="T117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1">
                  <a:moveTo>
                    <a:pt x="28" y="3"/>
                  </a:moveTo>
                  <a:cubicBezTo>
                    <a:pt x="28" y="3"/>
                    <a:pt x="28" y="2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3"/>
                    <a:pt x="28" y="4"/>
                  </a:cubicBezTo>
                  <a:cubicBezTo>
                    <a:pt x="28" y="4"/>
                    <a:pt x="28" y="5"/>
                    <a:pt x="28" y="5"/>
                  </a:cubicBezTo>
                  <a:cubicBezTo>
                    <a:pt x="27" y="7"/>
                    <a:pt x="27" y="8"/>
                    <a:pt x="26" y="10"/>
                  </a:cubicBezTo>
                  <a:cubicBezTo>
                    <a:pt x="26" y="11"/>
                    <a:pt x="26" y="12"/>
                    <a:pt x="26" y="14"/>
                  </a:cubicBezTo>
                  <a:cubicBezTo>
                    <a:pt x="27" y="11"/>
                    <a:pt x="28" y="8"/>
                    <a:pt x="28" y="6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30" y="3"/>
                    <a:pt x="30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3"/>
                    <a:pt x="30" y="2"/>
                    <a:pt x="31" y="1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29" y="4"/>
                    <a:pt x="29" y="4"/>
                    <a:pt x="29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8" y="8"/>
                    <a:pt x="28" y="9"/>
                    <a:pt x="28" y="11"/>
                  </a:cubicBezTo>
                  <a:cubicBezTo>
                    <a:pt x="28" y="12"/>
                    <a:pt x="28" y="13"/>
                    <a:pt x="27" y="14"/>
                  </a:cubicBezTo>
                  <a:cubicBezTo>
                    <a:pt x="27" y="14"/>
                    <a:pt x="28" y="14"/>
                    <a:pt x="28" y="13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1" y="8"/>
                    <a:pt x="32" y="7"/>
                    <a:pt x="33" y="6"/>
                  </a:cubicBezTo>
                  <a:cubicBezTo>
                    <a:pt x="33" y="6"/>
                    <a:pt x="33" y="6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7"/>
                    <a:pt x="31" y="8"/>
                    <a:pt x="31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7"/>
                    <a:pt x="35" y="5"/>
                    <a:pt x="36" y="3"/>
                  </a:cubicBezTo>
                  <a:cubicBezTo>
                    <a:pt x="37" y="3"/>
                    <a:pt x="38" y="1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1"/>
                    <a:pt x="37" y="2"/>
                    <a:pt x="36" y="3"/>
                  </a:cubicBezTo>
                  <a:cubicBezTo>
                    <a:pt x="35" y="5"/>
                    <a:pt x="33" y="7"/>
                    <a:pt x="31" y="9"/>
                  </a:cubicBezTo>
                  <a:cubicBezTo>
                    <a:pt x="30" y="11"/>
                    <a:pt x="29" y="14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9" y="14"/>
                    <a:pt x="31" y="12"/>
                    <a:pt x="33" y="9"/>
                  </a:cubicBezTo>
                  <a:cubicBezTo>
                    <a:pt x="34" y="8"/>
                    <a:pt x="36" y="6"/>
                    <a:pt x="38" y="4"/>
                  </a:cubicBezTo>
                  <a:cubicBezTo>
                    <a:pt x="39" y="4"/>
                    <a:pt x="40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2"/>
                    <a:pt x="39" y="3"/>
                    <a:pt x="39" y="4"/>
                  </a:cubicBezTo>
                  <a:cubicBezTo>
                    <a:pt x="37" y="6"/>
                    <a:pt x="35" y="8"/>
                    <a:pt x="33" y="10"/>
                  </a:cubicBezTo>
                  <a:cubicBezTo>
                    <a:pt x="31" y="12"/>
                    <a:pt x="29" y="15"/>
                    <a:pt x="27" y="17"/>
                  </a:cubicBezTo>
                  <a:cubicBezTo>
                    <a:pt x="27" y="18"/>
                    <a:pt x="26" y="19"/>
                    <a:pt x="26" y="19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3" y="12"/>
                    <a:pt x="35" y="10"/>
                    <a:pt x="37" y="9"/>
                  </a:cubicBezTo>
                  <a:cubicBezTo>
                    <a:pt x="38" y="7"/>
                    <a:pt x="39" y="6"/>
                    <a:pt x="41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0" y="6"/>
                    <a:pt x="38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5" y="11"/>
                    <a:pt x="35" y="12"/>
                  </a:cubicBezTo>
                  <a:cubicBezTo>
                    <a:pt x="37" y="11"/>
                    <a:pt x="39" y="10"/>
                    <a:pt x="41" y="8"/>
                  </a:cubicBezTo>
                  <a:cubicBezTo>
                    <a:pt x="43" y="7"/>
                    <a:pt x="44" y="5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5" y="5"/>
                    <a:pt x="43" y="6"/>
                    <a:pt x="42" y="7"/>
                  </a:cubicBezTo>
                  <a:cubicBezTo>
                    <a:pt x="43" y="6"/>
                    <a:pt x="45" y="5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6" y="4"/>
                  </a:cubicBezTo>
                  <a:cubicBezTo>
                    <a:pt x="45" y="6"/>
                    <a:pt x="43" y="7"/>
                    <a:pt x="41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8" y="11"/>
                    <a:pt x="36" y="12"/>
                    <a:pt x="34" y="13"/>
                  </a:cubicBezTo>
                  <a:cubicBezTo>
                    <a:pt x="32" y="15"/>
                    <a:pt x="31" y="16"/>
                    <a:pt x="29" y="18"/>
                  </a:cubicBezTo>
                  <a:cubicBezTo>
                    <a:pt x="28" y="18"/>
                    <a:pt x="27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9" y="19"/>
                    <a:pt x="32" y="17"/>
                    <a:pt x="35" y="15"/>
                  </a:cubicBezTo>
                  <a:cubicBezTo>
                    <a:pt x="37" y="13"/>
                    <a:pt x="40" y="12"/>
                    <a:pt x="42" y="11"/>
                  </a:cubicBezTo>
                  <a:cubicBezTo>
                    <a:pt x="44" y="9"/>
                    <a:pt x="46" y="8"/>
                    <a:pt x="48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8"/>
                    <a:pt x="45" y="9"/>
                    <a:pt x="43" y="11"/>
                  </a:cubicBezTo>
                  <a:cubicBezTo>
                    <a:pt x="40" y="12"/>
                    <a:pt x="37" y="13"/>
                    <a:pt x="35" y="15"/>
                  </a:cubicBezTo>
                  <a:cubicBezTo>
                    <a:pt x="32" y="17"/>
                    <a:pt x="29" y="20"/>
                    <a:pt x="26" y="22"/>
                  </a:cubicBezTo>
                  <a:cubicBezTo>
                    <a:pt x="26" y="22"/>
                    <a:pt x="26" y="25"/>
                    <a:pt x="26" y="25"/>
                  </a:cubicBezTo>
                  <a:cubicBezTo>
                    <a:pt x="28" y="24"/>
                    <a:pt x="27" y="25"/>
                    <a:pt x="27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3"/>
                    <a:pt x="29" y="23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31" y="22"/>
                    <a:pt x="34" y="21"/>
                    <a:pt x="36" y="19"/>
                  </a:cubicBezTo>
                  <a:cubicBezTo>
                    <a:pt x="38" y="18"/>
                    <a:pt x="40" y="17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2" y="16"/>
                    <a:pt x="37" y="19"/>
                    <a:pt x="37" y="20"/>
                  </a:cubicBezTo>
                  <a:cubicBezTo>
                    <a:pt x="36" y="20"/>
                    <a:pt x="29" y="24"/>
                    <a:pt x="28" y="24"/>
                  </a:cubicBezTo>
                  <a:cubicBezTo>
                    <a:pt x="31" y="23"/>
                    <a:pt x="34" y="23"/>
                    <a:pt x="37" y="22"/>
                  </a:cubicBezTo>
                  <a:cubicBezTo>
                    <a:pt x="39" y="21"/>
                    <a:pt x="41" y="20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2" y="20"/>
                    <a:pt x="40" y="21"/>
                    <a:pt x="37" y="22"/>
                  </a:cubicBezTo>
                  <a:cubicBezTo>
                    <a:pt x="37" y="22"/>
                    <a:pt x="37" y="23"/>
                    <a:pt x="36" y="23"/>
                  </a:cubicBezTo>
                  <a:cubicBezTo>
                    <a:pt x="35" y="24"/>
                    <a:pt x="33" y="25"/>
                    <a:pt x="31" y="26"/>
                  </a:cubicBezTo>
                  <a:cubicBezTo>
                    <a:pt x="33" y="25"/>
                    <a:pt x="35" y="24"/>
                    <a:pt x="37" y="23"/>
                  </a:cubicBezTo>
                  <a:cubicBezTo>
                    <a:pt x="37" y="23"/>
                    <a:pt x="37" y="23"/>
                    <a:pt x="38" y="22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38" y="23"/>
                    <a:pt x="37" y="23"/>
                    <a:pt x="37" y="24"/>
                  </a:cubicBezTo>
                  <a:cubicBezTo>
                    <a:pt x="34" y="25"/>
                    <a:pt x="31" y="26"/>
                    <a:pt x="28" y="28"/>
                  </a:cubicBezTo>
                  <a:cubicBezTo>
                    <a:pt x="30" y="27"/>
                    <a:pt x="30" y="28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8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9" y="28"/>
                    <a:pt x="31" y="28"/>
                    <a:pt x="32" y="29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2" y="29"/>
                  </a:cubicBezTo>
                  <a:cubicBezTo>
                    <a:pt x="31" y="29"/>
                    <a:pt x="29" y="29"/>
                    <a:pt x="27" y="29"/>
                  </a:cubicBezTo>
                  <a:cubicBezTo>
                    <a:pt x="27" y="33"/>
                    <a:pt x="26" y="33"/>
                    <a:pt x="27" y="37"/>
                  </a:cubicBezTo>
                  <a:cubicBezTo>
                    <a:pt x="27" y="39"/>
                    <a:pt x="28" y="40"/>
                    <a:pt x="29" y="42"/>
                  </a:cubicBezTo>
                  <a:cubicBezTo>
                    <a:pt x="30" y="46"/>
                    <a:pt x="29" y="48"/>
                    <a:pt x="30" y="50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8" y="48"/>
                    <a:pt x="29" y="45"/>
                    <a:pt x="28" y="42"/>
                  </a:cubicBezTo>
                  <a:cubicBezTo>
                    <a:pt x="28" y="40"/>
                    <a:pt x="27" y="39"/>
                    <a:pt x="26" y="37"/>
                  </a:cubicBezTo>
                  <a:cubicBezTo>
                    <a:pt x="25" y="33"/>
                    <a:pt x="27" y="31"/>
                    <a:pt x="26" y="29"/>
                  </a:cubicBezTo>
                  <a:cubicBezTo>
                    <a:pt x="23" y="29"/>
                    <a:pt x="20" y="29"/>
                    <a:pt x="17" y="29"/>
                  </a:cubicBezTo>
                  <a:cubicBezTo>
                    <a:pt x="16" y="29"/>
                    <a:pt x="16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7" y="29"/>
                  </a:cubicBezTo>
                  <a:cubicBezTo>
                    <a:pt x="19" y="29"/>
                    <a:pt x="21" y="28"/>
                    <a:pt x="23" y="28"/>
                  </a:cubicBezTo>
                  <a:cubicBezTo>
                    <a:pt x="22" y="28"/>
                    <a:pt x="21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7" y="28"/>
                    <a:pt x="16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20" y="28"/>
                    <a:pt x="20" y="28"/>
                  </a:cubicBezTo>
                  <a:cubicBezTo>
                    <a:pt x="21" y="27"/>
                    <a:pt x="22" y="27"/>
                    <a:pt x="23" y="27"/>
                  </a:cubicBezTo>
                  <a:cubicBezTo>
                    <a:pt x="21" y="27"/>
                    <a:pt x="19" y="27"/>
                    <a:pt x="16" y="27"/>
                  </a:cubicBezTo>
                  <a:cubicBezTo>
                    <a:pt x="16" y="27"/>
                    <a:pt x="15" y="27"/>
                    <a:pt x="15" y="26"/>
                  </a:cubicBezTo>
                  <a:cubicBezTo>
                    <a:pt x="14" y="26"/>
                    <a:pt x="10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1" y="25"/>
                    <a:pt x="12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6" y="26"/>
                  </a:cubicBezTo>
                  <a:cubicBezTo>
                    <a:pt x="18" y="26"/>
                    <a:pt x="20" y="26"/>
                    <a:pt x="22" y="25"/>
                  </a:cubicBezTo>
                  <a:cubicBezTo>
                    <a:pt x="21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0" y="24"/>
                    <a:pt x="19" y="24"/>
                    <a:pt x="19" y="24"/>
                  </a:cubicBezTo>
                  <a:cubicBezTo>
                    <a:pt x="18" y="24"/>
                    <a:pt x="16" y="23"/>
                    <a:pt x="15" y="23"/>
                  </a:cubicBezTo>
                  <a:cubicBezTo>
                    <a:pt x="13" y="23"/>
                    <a:pt x="12" y="22"/>
                    <a:pt x="10" y="22"/>
                  </a:cubicBezTo>
                  <a:cubicBezTo>
                    <a:pt x="9" y="22"/>
                    <a:pt x="10" y="22"/>
                    <a:pt x="9" y="22"/>
                  </a:cubicBezTo>
                  <a:cubicBezTo>
                    <a:pt x="9" y="21"/>
                    <a:pt x="9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2" y="22"/>
                    <a:pt x="16" y="22"/>
                    <a:pt x="18" y="23"/>
                  </a:cubicBezTo>
                  <a:cubicBezTo>
                    <a:pt x="19" y="23"/>
                    <a:pt x="20" y="23"/>
                    <a:pt x="21" y="23"/>
                  </a:cubicBezTo>
                  <a:cubicBezTo>
                    <a:pt x="21" y="23"/>
                    <a:pt x="20" y="23"/>
                    <a:pt x="20" y="23"/>
                  </a:cubicBezTo>
                  <a:cubicBezTo>
                    <a:pt x="19" y="22"/>
                    <a:pt x="17" y="22"/>
                    <a:pt x="15" y="21"/>
                  </a:cubicBezTo>
                  <a:cubicBezTo>
                    <a:pt x="13" y="21"/>
                    <a:pt x="11" y="21"/>
                    <a:pt x="8" y="20"/>
                  </a:cubicBezTo>
                  <a:cubicBezTo>
                    <a:pt x="8" y="20"/>
                    <a:pt x="6" y="19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7" y="20"/>
                    <a:pt x="8" y="20"/>
                  </a:cubicBezTo>
                  <a:cubicBezTo>
                    <a:pt x="11" y="20"/>
                    <a:pt x="13" y="21"/>
                    <a:pt x="15" y="21"/>
                  </a:cubicBezTo>
                  <a:cubicBezTo>
                    <a:pt x="17" y="21"/>
                    <a:pt x="18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2"/>
                    <a:pt x="20" y="22"/>
                    <a:pt x="20" y="22"/>
                  </a:cubicBezTo>
                  <a:cubicBezTo>
                    <a:pt x="22" y="23"/>
                    <a:pt x="24" y="23"/>
                    <a:pt x="25" y="23"/>
                  </a:cubicBezTo>
                  <a:cubicBezTo>
                    <a:pt x="25" y="23"/>
                    <a:pt x="24" y="22"/>
                    <a:pt x="23" y="22"/>
                  </a:cubicBezTo>
                  <a:cubicBezTo>
                    <a:pt x="20" y="20"/>
                    <a:pt x="17" y="19"/>
                    <a:pt x="13" y="18"/>
                  </a:cubicBezTo>
                  <a:cubicBezTo>
                    <a:pt x="11" y="17"/>
                    <a:pt x="9" y="16"/>
                    <a:pt x="6" y="16"/>
                  </a:cubicBezTo>
                  <a:cubicBezTo>
                    <a:pt x="4" y="14"/>
                    <a:pt x="2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3"/>
                    <a:pt x="4" y="14"/>
                    <a:pt x="6" y="15"/>
                  </a:cubicBezTo>
                  <a:cubicBezTo>
                    <a:pt x="9" y="16"/>
                    <a:pt x="12" y="17"/>
                    <a:pt x="15" y="18"/>
                  </a:cubicBezTo>
                  <a:cubicBezTo>
                    <a:pt x="17" y="19"/>
                    <a:pt x="20" y="20"/>
                    <a:pt x="23" y="21"/>
                  </a:cubicBezTo>
                  <a:cubicBezTo>
                    <a:pt x="23" y="21"/>
                    <a:pt x="22" y="20"/>
                    <a:pt x="22" y="20"/>
                  </a:cubicBezTo>
                  <a:cubicBezTo>
                    <a:pt x="21" y="19"/>
                    <a:pt x="19" y="18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9"/>
                    <a:pt x="21" y="19"/>
                    <a:pt x="22" y="20"/>
                  </a:cubicBezTo>
                  <a:cubicBezTo>
                    <a:pt x="23" y="20"/>
                    <a:pt x="23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0" y="18"/>
                    <a:pt x="18" y="16"/>
                    <a:pt x="15" y="15"/>
                  </a:cubicBezTo>
                  <a:cubicBezTo>
                    <a:pt x="13" y="14"/>
                    <a:pt x="10" y="13"/>
                    <a:pt x="8" y="12"/>
                  </a:cubicBezTo>
                  <a:cubicBezTo>
                    <a:pt x="6" y="11"/>
                    <a:pt x="4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6" y="11"/>
                    <a:pt x="8" y="12"/>
                  </a:cubicBezTo>
                  <a:cubicBezTo>
                    <a:pt x="11" y="13"/>
                    <a:pt x="13" y="14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1" y="18"/>
                    <a:pt x="21" y="17"/>
                    <a:pt x="20" y="16"/>
                  </a:cubicBezTo>
                  <a:cubicBezTo>
                    <a:pt x="19" y="15"/>
                    <a:pt x="17" y="14"/>
                    <a:pt x="16" y="13"/>
                  </a:cubicBezTo>
                  <a:cubicBezTo>
                    <a:pt x="15" y="12"/>
                    <a:pt x="14" y="11"/>
                    <a:pt x="13" y="10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8"/>
                    <a:pt x="7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6"/>
                    <a:pt x="10" y="7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11"/>
                    <a:pt x="16" y="12"/>
                    <a:pt x="18" y="13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7"/>
                    <a:pt x="23" y="18"/>
                    <a:pt x="25" y="19"/>
                  </a:cubicBezTo>
                  <a:cubicBezTo>
                    <a:pt x="23" y="17"/>
                    <a:pt x="22" y="15"/>
                    <a:pt x="20" y="13"/>
                  </a:cubicBezTo>
                  <a:cubicBezTo>
                    <a:pt x="20" y="13"/>
                    <a:pt x="19" y="12"/>
                    <a:pt x="19" y="12"/>
                  </a:cubicBezTo>
                  <a:cubicBezTo>
                    <a:pt x="17" y="10"/>
                    <a:pt x="16" y="9"/>
                    <a:pt x="14" y="8"/>
                  </a:cubicBezTo>
                  <a:cubicBezTo>
                    <a:pt x="13" y="7"/>
                    <a:pt x="12" y="7"/>
                    <a:pt x="11" y="6"/>
                  </a:cubicBezTo>
                  <a:cubicBezTo>
                    <a:pt x="10" y="6"/>
                    <a:pt x="8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11" y="6"/>
                    <a:pt x="10" y="6"/>
                    <a:pt x="13" y="7"/>
                  </a:cubicBezTo>
                  <a:cubicBezTo>
                    <a:pt x="13" y="7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7"/>
                    <a:pt x="14" y="8"/>
                  </a:cubicBezTo>
                  <a:cubicBezTo>
                    <a:pt x="15" y="8"/>
                    <a:pt x="16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7" y="9"/>
                    <a:pt x="17" y="8"/>
                  </a:cubicBezTo>
                  <a:cubicBezTo>
                    <a:pt x="16" y="7"/>
                    <a:pt x="14" y="6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6" y="8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20" y="11"/>
                    <a:pt x="22" y="14"/>
                    <a:pt x="24" y="16"/>
                  </a:cubicBezTo>
                  <a:cubicBezTo>
                    <a:pt x="22" y="13"/>
                    <a:pt x="20" y="10"/>
                    <a:pt x="18" y="7"/>
                  </a:cubicBezTo>
                  <a:cubicBezTo>
                    <a:pt x="17" y="6"/>
                    <a:pt x="16" y="5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20" y="10"/>
                    <a:pt x="22" y="13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3" y="13"/>
                    <a:pt x="22" y="10"/>
                    <a:pt x="21" y="7"/>
                  </a:cubicBezTo>
                  <a:cubicBezTo>
                    <a:pt x="21" y="6"/>
                    <a:pt x="19" y="3"/>
                    <a:pt x="19" y="3"/>
                  </a:cubicBezTo>
                  <a:cubicBezTo>
                    <a:pt x="19" y="3"/>
                    <a:pt x="21" y="6"/>
                    <a:pt x="21" y="7"/>
                  </a:cubicBezTo>
                  <a:cubicBezTo>
                    <a:pt x="22" y="10"/>
                    <a:pt x="23" y="13"/>
                    <a:pt x="25" y="16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1"/>
                    <a:pt x="24" y="9"/>
                    <a:pt x="24" y="7"/>
                  </a:cubicBezTo>
                  <a:cubicBezTo>
                    <a:pt x="24" y="6"/>
                    <a:pt x="23" y="3"/>
                    <a:pt x="23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3"/>
                    <a:pt x="24" y="12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6"/>
                    <a:pt x="25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5" y="16"/>
                    <a:pt x="27" y="7"/>
                    <a:pt x="27" y="6"/>
                  </a:cubicBezTo>
                  <a:cubicBezTo>
                    <a:pt x="27" y="5"/>
                    <a:pt x="27" y="4"/>
                    <a:pt x="28" y="4"/>
                  </a:cubicBezTo>
                  <a:cubicBezTo>
                    <a:pt x="28" y="3"/>
                    <a:pt x="28" y="3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lose/>
                  <a:moveTo>
                    <a:pt x="28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9"/>
                  </a:moveTo>
                  <a:cubicBezTo>
                    <a:pt x="27" y="8"/>
                    <a:pt x="27" y="7"/>
                    <a:pt x="27" y="6"/>
                  </a:cubicBezTo>
                  <a:cubicBezTo>
                    <a:pt x="27" y="5"/>
                    <a:pt x="27" y="5"/>
                    <a:pt x="27" y="4"/>
                  </a:cubicBezTo>
                  <a:cubicBezTo>
                    <a:pt x="27" y="6"/>
                    <a:pt x="27" y="7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19" y="11"/>
                  </a:moveTo>
                  <a:cubicBezTo>
                    <a:pt x="18" y="10"/>
                    <a:pt x="18" y="10"/>
                    <a:pt x="18" y="9"/>
                  </a:cubicBezTo>
                  <a:cubicBezTo>
                    <a:pt x="20" y="12"/>
                    <a:pt x="22" y="14"/>
                    <a:pt x="25" y="17"/>
                  </a:cubicBezTo>
                  <a:cubicBezTo>
                    <a:pt x="25" y="17"/>
                    <a:pt x="25" y="17"/>
                    <a:pt x="25" y="18"/>
                  </a:cubicBezTo>
                  <a:cubicBezTo>
                    <a:pt x="24" y="17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8" y="10"/>
                  </a:moveTo>
                  <a:cubicBezTo>
                    <a:pt x="17" y="9"/>
                    <a:pt x="16" y="9"/>
                    <a:pt x="15" y="9"/>
                  </a:cubicBezTo>
                  <a:cubicBezTo>
                    <a:pt x="16" y="9"/>
                    <a:pt x="17" y="10"/>
                    <a:pt x="19" y="11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34" y="12"/>
                  </a:moveTo>
                  <a:cubicBezTo>
                    <a:pt x="35" y="11"/>
                    <a:pt x="35" y="11"/>
                    <a:pt x="36" y="10"/>
                  </a:cubicBezTo>
                  <a:cubicBezTo>
                    <a:pt x="34" y="11"/>
                    <a:pt x="33" y="13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2" y="14"/>
                    <a:pt x="33" y="13"/>
                    <a:pt x="33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4" y="12"/>
                  </a:moveTo>
                  <a:cubicBezTo>
                    <a:pt x="35" y="12"/>
                    <a:pt x="36" y="11"/>
                    <a:pt x="37" y="11"/>
                  </a:cubicBezTo>
                  <a:cubicBezTo>
                    <a:pt x="36" y="11"/>
                    <a:pt x="35" y="12"/>
                    <a:pt x="34" y="13"/>
                  </a:cubicBezTo>
                  <a:cubicBezTo>
                    <a:pt x="33" y="14"/>
                    <a:pt x="31" y="15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1" y="15"/>
                    <a:pt x="32" y="14"/>
                  </a:cubicBezTo>
                  <a:cubicBezTo>
                    <a:pt x="33" y="13"/>
                    <a:pt x="33" y="14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3" y="13"/>
                  </a:moveTo>
                  <a:cubicBezTo>
                    <a:pt x="33" y="13"/>
                    <a:pt x="33" y="13"/>
                    <a:pt x="34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26" y="14"/>
                  </a:moveTo>
                  <a:cubicBezTo>
                    <a:pt x="26" y="14"/>
                    <a:pt x="26" y="13"/>
                    <a:pt x="26" y="12"/>
                  </a:cubicBezTo>
                  <a:cubicBezTo>
                    <a:pt x="26" y="13"/>
                    <a:pt x="26" y="14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3"/>
                  </a:cubicBezTo>
                  <a:cubicBezTo>
                    <a:pt x="29" y="12"/>
                    <a:pt x="30" y="11"/>
                    <a:pt x="31" y="10"/>
                  </a:cubicBezTo>
                  <a:cubicBezTo>
                    <a:pt x="30" y="11"/>
                    <a:pt x="29" y="13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5"/>
                    <a:pt x="26" y="15"/>
                  </a:cubicBezTo>
                  <a:cubicBezTo>
                    <a:pt x="26" y="15"/>
                    <a:pt x="26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lose/>
                  <a:moveTo>
                    <a:pt x="26" y="16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4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lose/>
                  <a:moveTo>
                    <a:pt x="23" y="17"/>
                  </a:moveTo>
                  <a:cubicBezTo>
                    <a:pt x="23" y="16"/>
                    <a:pt x="23" y="16"/>
                    <a:pt x="22" y="15"/>
                  </a:cubicBezTo>
                  <a:cubicBezTo>
                    <a:pt x="23" y="17"/>
                    <a:pt x="24" y="18"/>
                    <a:pt x="25" y="19"/>
                  </a:cubicBezTo>
                  <a:cubicBezTo>
                    <a:pt x="25" y="18"/>
                    <a:pt x="25" y="18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6"/>
                  </a:cubicBez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lose/>
                  <a:moveTo>
                    <a:pt x="26" y="18"/>
                  </a:moveTo>
                  <a:cubicBezTo>
                    <a:pt x="26" y="18"/>
                    <a:pt x="26" y="18"/>
                    <a:pt x="26" y="17"/>
                  </a:cubicBezTo>
                  <a:cubicBezTo>
                    <a:pt x="26" y="15"/>
                    <a:pt x="27" y="12"/>
                    <a:pt x="28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10"/>
                    <a:pt x="28" y="11"/>
                  </a:cubicBezTo>
                  <a:cubicBezTo>
                    <a:pt x="28" y="11"/>
                    <a:pt x="27" y="16"/>
                    <a:pt x="27" y="16"/>
                  </a:cubicBezTo>
                  <a:cubicBezTo>
                    <a:pt x="26" y="17"/>
                    <a:pt x="26" y="17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lose/>
                  <a:moveTo>
                    <a:pt x="29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8"/>
                  </a:cubicBezTo>
                  <a:cubicBezTo>
                    <a:pt x="29" y="18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lose/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lose/>
                  <a:moveTo>
                    <a:pt x="23" y="19"/>
                  </a:moveTo>
                  <a:cubicBezTo>
                    <a:pt x="22" y="18"/>
                    <a:pt x="21" y="17"/>
                    <a:pt x="20" y="16"/>
                  </a:cubicBezTo>
                  <a:cubicBezTo>
                    <a:pt x="19" y="15"/>
                    <a:pt x="16" y="13"/>
                    <a:pt x="15" y="12"/>
                  </a:cubicBezTo>
                  <a:cubicBezTo>
                    <a:pt x="15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2"/>
                    <a:pt x="18" y="13"/>
                  </a:cubicBezTo>
                  <a:cubicBezTo>
                    <a:pt x="18" y="14"/>
                    <a:pt x="19" y="15"/>
                    <a:pt x="20" y="15"/>
                  </a:cubicBezTo>
                  <a:cubicBezTo>
                    <a:pt x="20" y="16"/>
                    <a:pt x="20" y="16"/>
                    <a:pt x="21" y="16"/>
                  </a:cubicBezTo>
                  <a:cubicBezTo>
                    <a:pt x="21" y="17"/>
                    <a:pt x="23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lose/>
                  <a:moveTo>
                    <a:pt x="23" y="19"/>
                  </a:moveTo>
                  <a:cubicBezTo>
                    <a:pt x="24" y="19"/>
                    <a:pt x="24" y="19"/>
                    <a:pt x="25" y="20"/>
                  </a:cubicBezTo>
                  <a:cubicBezTo>
                    <a:pt x="24" y="19"/>
                    <a:pt x="22" y="18"/>
                    <a:pt x="21" y="17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lose/>
                  <a:moveTo>
                    <a:pt x="26" y="20"/>
                  </a:move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lose/>
                  <a:moveTo>
                    <a:pt x="25" y="20"/>
                  </a:moveTo>
                  <a:cubicBezTo>
                    <a:pt x="25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2"/>
                  </a:cubicBezTo>
                  <a:cubicBezTo>
                    <a:pt x="25" y="21"/>
                    <a:pt x="25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lose/>
                  <a:moveTo>
                    <a:pt x="26" y="21"/>
                  </a:moveTo>
                  <a:cubicBezTo>
                    <a:pt x="27" y="20"/>
                    <a:pt x="27" y="19"/>
                    <a:pt x="28" y="19"/>
                  </a:cubicBezTo>
                  <a:cubicBezTo>
                    <a:pt x="26" y="20"/>
                    <a:pt x="26" y="20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1"/>
                    <a:pt x="25" y="21"/>
                  </a:cubicBezTo>
                  <a:cubicBezTo>
                    <a:pt x="25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18" y="23"/>
                  </a:moveTo>
                  <a:cubicBezTo>
                    <a:pt x="16" y="23"/>
                    <a:pt x="15" y="22"/>
                    <a:pt x="13" y="22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3"/>
                  </a:moveTo>
                  <a:cubicBezTo>
                    <a:pt x="22" y="23"/>
                    <a:pt x="22" y="23"/>
                    <a:pt x="23" y="23"/>
                  </a:cubicBezTo>
                  <a:cubicBezTo>
                    <a:pt x="22" y="23"/>
                    <a:pt x="22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5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5" y="22"/>
                    <a:pt x="25" y="23"/>
                  </a:cubicBezTo>
                  <a:cubicBezTo>
                    <a:pt x="25" y="23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2" y="23"/>
                  </a:moveTo>
                  <a:cubicBezTo>
                    <a:pt x="21" y="23"/>
                    <a:pt x="20" y="23"/>
                    <a:pt x="18" y="23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21" y="24"/>
                    <a:pt x="23" y="24"/>
                    <a:pt x="25" y="25"/>
                  </a:cubicBezTo>
                  <a:cubicBezTo>
                    <a:pt x="24" y="24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2" y="25"/>
                    <a:pt x="24" y="25"/>
                    <a:pt x="25" y="25"/>
                  </a:cubicBezTo>
                  <a:cubicBezTo>
                    <a:pt x="23" y="25"/>
                    <a:pt x="24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36" y="22"/>
                  </a:moveTo>
                  <a:cubicBezTo>
                    <a:pt x="36" y="22"/>
                    <a:pt x="36" y="22"/>
                    <a:pt x="37" y="22"/>
                  </a:cubicBezTo>
                  <a:cubicBezTo>
                    <a:pt x="37" y="22"/>
                    <a:pt x="36" y="22"/>
                    <a:pt x="36" y="23"/>
                  </a:cubicBezTo>
                  <a:cubicBezTo>
                    <a:pt x="36" y="23"/>
                    <a:pt x="27" y="28"/>
                    <a:pt x="27" y="28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7" y="26"/>
                    <a:pt x="27" y="26"/>
                    <a:pt x="28" y="25"/>
                  </a:cubicBezTo>
                  <a:cubicBezTo>
                    <a:pt x="29" y="25"/>
                    <a:pt x="31" y="24"/>
                    <a:pt x="32" y="24"/>
                  </a:cubicBezTo>
                  <a:cubicBezTo>
                    <a:pt x="34" y="24"/>
                    <a:pt x="35" y="23"/>
                    <a:pt x="36" y="23"/>
                  </a:cubicBezTo>
                  <a:cubicBezTo>
                    <a:pt x="36" y="23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lose/>
                  <a:moveTo>
                    <a:pt x="25" y="24"/>
                  </a:moveTo>
                  <a:cubicBezTo>
                    <a:pt x="25" y="24"/>
                    <a:pt x="24" y="24"/>
                    <a:pt x="23" y="24"/>
                  </a:cubicBezTo>
                  <a:cubicBezTo>
                    <a:pt x="24" y="24"/>
                    <a:pt x="25" y="24"/>
                    <a:pt x="26" y="25"/>
                  </a:cubicBezTo>
                  <a:cubicBezTo>
                    <a:pt x="26" y="25"/>
                    <a:pt x="26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  <a:moveTo>
                    <a:pt x="29" y="25"/>
                  </a:moveTo>
                  <a:cubicBezTo>
                    <a:pt x="31" y="24"/>
                    <a:pt x="33" y="23"/>
                    <a:pt x="35" y="23"/>
                  </a:cubicBezTo>
                  <a:cubicBezTo>
                    <a:pt x="32" y="24"/>
                    <a:pt x="33" y="24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lose/>
                  <a:moveTo>
                    <a:pt x="23" y="26"/>
                  </a:moveTo>
                  <a:cubicBezTo>
                    <a:pt x="21" y="26"/>
                    <a:pt x="18" y="26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20" y="27"/>
                    <a:pt x="23" y="27"/>
                    <a:pt x="25" y="27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lose/>
                  <a:moveTo>
                    <a:pt x="24" y="26"/>
                  </a:moveTo>
                  <a:cubicBezTo>
                    <a:pt x="25" y="26"/>
                    <a:pt x="25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5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lose/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lose/>
                  <a:moveTo>
                    <a:pt x="26" y="27"/>
                  </a:moveTo>
                  <a:cubicBezTo>
                    <a:pt x="24" y="27"/>
                    <a:pt x="22" y="28"/>
                    <a:pt x="20" y="28"/>
                  </a:cubicBezTo>
                  <a:cubicBezTo>
                    <a:pt x="22" y="28"/>
                    <a:pt x="24" y="28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C0B71317-B97B-9345-82B5-983461AC0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244" y="5727719"/>
              <a:ext cx="112713" cy="117475"/>
            </a:xfrm>
            <a:custGeom>
              <a:avLst/>
              <a:gdLst>
                <a:gd name="T0" fmla="*/ 24 w 41"/>
                <a:gd name="T1" fmla="*/ 5 h 43"/>
                <a:gd name="T2" fmla="*/ 25 w 41"/>
                <a:gd name="T3" fmla="*/ 4 h 43"/>
                <a:gd name="T4" fmla="*/ 28 w 41"/>
                <a:gd name="T5" fmla="*/ 5 h 43"/>
                <a:gd name="T6" fmla="*/ 27 w 41"/>
                <a:gd name="T7" fmla="*/ 8 h 43"/>
                <a:gd name="T8" fmla="*/ 28 w 41"/>
                <a:gd name="T9" fmla="*/ 8 h 43"/>
                <a:gd name="T10" fmla="*/ 34 w 41"/>
                <a:gd name="T11" fmla="*/ 3 h 43"/>
                <a:gd name="T12" fmla="*/ 39 w 41"/>
                <a:gd name="T13" fmla="*/ 2 h 43"/>
                <a:gd name="T14" fmla="*/ 35 w 41"/>
                <a:gd name="T15" fmla="*/ 7 h 43"/>
                <a:gd name="T16" fmla="*/ 41 w 41"/>
                <a:gd name="T17" fmla="*/ 5 h 43"/>
                <a:gd name="T18" fmla="*/ 25 w 41"/>
                <a:gd name="T19" fmla="*/ 21 h 43"/>
                <a:gd name="T20" fmla="*/ 37 w 41"/>
                <a:gd name="T21" fmla="*/ 13 h 43"/>
                <a:gd name="T22" fmla="*/ 33 w 41"/>
                <a:gd name="T23" fmla="*/ 18 h 43"/>
                <a:gd name="T24" fmla="*/ 27 w 41"/>
                <a:gd name="T25" fmla="*/ 23 h 43"/>
                <a:gd name="T26" fmla="*/ 29 w 41"/>
                <a:gd name="T27" fmla="*/ 24 h 43"/>
                <a:gd name="T28" fmla="*/ 24 w 41"/>
                <a:gd name="T29" fmla="*/ 25 h 43"/>
                <a:gd name="T30" fmla="*/ 18 w 41"/>
                <a:gd name="T31" fmla="*/ 25 h 43"/>
                <a:gd name="T32" fmla="*/ 18 w 41"/>
                <a:gd name="T33" fmla="*/ 24 h 43"/>
                <a:gd name="T34" fmla="*/ 13 w 41"/>
                <a:gd name="T35" fmla="*/ 23 h 43"/>
                <a:gd name="T36" fmla="*/ 14 w 41"/>
                <a:gd name="T37" fmla="*/ 21 h 43"/>
                <a:gd name="T38" fmla="*/ 10 w 41"/>
                <a:gd name="T39" fmla="*/ 20 h 43"/>
                <a:gd name="T40" fmla="*/ 8 w 41"/>
                <a:gd name="T41" fmla="*/ 19 h 43"/>
                <a:gd name="T42" fmla="*/ 12 w 41"/>
                <a:gd name="T43" fmla="*/ 17 h 43"/>
                <a:gd name="T44" fmla="*/ 16 w 41"/>
                <a:gd name="T45" fmla="*/ 15 h 43"/>
                <a:gd name="T46" fmla="*/ 20 w 41"/>
                <a:gd name="T47" fmla="*/ 17 h 43"/>
                <a:gd name="T48" fmla="*/ 14 w 41"/>
                <a:gd name="T49" fmla="*/ 14 h 43"/>
                <a:gd name="T50" fmla="*/ 6 w 41"/>
                <a:gd name="T51" fmla="*/ 6 h 43"/>
                <a:gd name="T52" fmla="*/ 18 w 41"/>
                <a:gd name="T53" fmla="*/ 14 h 43"/>
                <a:gd name="T54" fmla="*/ 6 w 41"/>
                <a:gd name="T55" fmla="*/ 5 h 43"/>
                <a:gd name="T56" fmla="*/ 15 w 41"/>
                <a:gd name="T57" fmla="*/ 8 h 43"/>
                <a:gd name="T58" fmla="*/ 22 w 41"/>
                <a:gd name="T59" fmla="*/ 15 h 43"/>
                <a:gd name="T60" fmla="*/ 16 w 41"/>
                <a:gd name="T61" fmla="*/ 4 h 43"/>
                <a:gd name="T62" fmla="*/ 22 w 41"/>
                <a:gd name="T63" fmla="*/ 11 h 43"/>
                <a:gd name="T64" fmla="*/ 24 w 41"/>
                <a:gd name="T65" fmla="*/ 3 h 43"/>
                <a:gd name="T66" fmla="*/ 23 w 41"/>
                <a:gd name="T67" fmla="*/ 4 h 43"/>
                <a:gd name="T68" fmla="*/ 16 w 41"/>
                <a:gd name="T69" fmla="*/ 10 h 43"/>
                <a:gd name="T70" fmla="*/ 27 w 41"/>
                <a:gd name="T71" fmla="*/ 12 h 43"/>
                <a:gd name="T72" fmla="*/ 26 w 41"/>
                <a:gd name="T73" fmla="*/ 14 h 43"/>
                <a:gd name="T74" fmla="*/ 29 w 41"/>
                <a:gd name="T75" fmla="*/ 11 h 43"/>
                <a:gd name="T76" fmla="*/ 26 w 41"/>
                <a:gd name="T77" fmla="*/ 9 h 43"/>
                <a:gd name="T78" fmla="*/ 23 w 41"/>
                <a:gd name="T79" fmla="*/ 13 h 43"/>
                <a:gd name="T80" fmla="*/ 26 w 41"/>
                <a:gd name="T81" fmla="*/ 14 h 43"/>
                <a:gd name="T82" fmla="*/ 21 w 41"/>
                <a:gd name="T83" fmla="*/ 15 h 43"/>
                <a:gd name="T84" fmla="*/ 22 w 41"/>
                <a:gd name="T85" fmla="*/ 14 h 43"/>
                <a:gd name="T86" fmla="*/ 24 w 41"/>
                <a:gd name="T87" fmla="*/ 10 h 43"/>
                <a:gd name="T88" fmla="*/ 25 w 41"/>
                <a:gd name="T89" fmla="*/ 15 h 43"/>
                <a:gd name="T90" fmla="*/ 14 w 41"/>
                <a:gd name="T91" fmla="*/ 12 h 43"/>
                <a:gd name="T92" fmla="*/ 20 w 41"/>
                <a:gd name="T93" fmla="*/ 17 h 43"/>
                <a:gd name="T94" fmla="*/ 21 w 41"/>
                <a:gd name="T95" fmla="*/ 17 h 43"/>
                <a:gd name="T96" fmla="*/ 23 w 41"/>
                <a:gd name="T97" fmla="*/ 19 h 43"/>
                <a:gd name="T98" fmla="*/ 22 w 41"/>
                <a:gd name="T99" fmla="*/ 19 h 43"/>
                <a:gd name="T100" fmla="*/ 17 w 41"/>
                <a:gd name="T101" fmla="*/ 21 h 43"/>
                <a:gd name="T102" fmla="*/ 21 w 41"/>
                <a:gd name="T103" fmla="*/ 20 h 43"/>
                <a:gd name="T104" fmla="*/ 20 w 41"/>
                <a:gd name="T105" fmla="*/ 21 h 43"/>
                <a:gd name="T106" fmla="*/ 23 w 41"/>
                <a:gd name="T107" fmla="*/ 22 h 43"/>
                <a:gd name="T108" fmla="*/ 24 w 41"/>
                <a:gd name="T109" fmla="*/ 23 h 43"/>
                <a:gd name="T110" fmla="*/ 21 w 41"/>
                <a:gd name="T111" fmla="*/ 21 h 43"/>
                <a:gd name="T112" fmla="*/ 21 w 41"/>
                <a:gd name="T113" fmla="*/ 23 h 43"/>
                <a:gd name="T114" fmla="*/ 24 w 41"/>
                <a:gd name="T115" fmla="*/ 23 h 43"/>
                <a:gd name="T116" fmla="*/ 24 w 41"/>
                <a:gd name="T1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" h="43">
                  <a:moveTo>
                    <a:pt x="24" y="3"/>
                  </a:moveTo>
                  <a:cubicBezTo>
                    <a:pt x="24" y="3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3" y="4"/>
                  </a:cubicBezTo>
                  <a:cubicBezTo>
                    <a:pt x="23" y="4"/>
                    <a:pt x="23" y="4"/>
                    <a:pt x="23" y="5"/>
                  </a:cubicBezTo>
                  <a:cubicBezTo>
                    <a:pt x="23" y="6"/>
                    <a:pt x="23" y="8"/>
                    <a:pt x="23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3" y="10"/>
                    <a:pt x="24" y="8"/>
                    <a:pt x="24" y="5"/>
                  </a:cubicBezTo>
                  <a:cubicBezTo>
                    <a:pt x="24" y="5"/>
                    <a:pt x="25" y="4"/>
                    <a:pt x="25" y="4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5" y="3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5"/>
                    <a:pt x="25" y="5"/>
                    <a:pt x="24" y="6"/>
                  </a:cubicBezTo>
                  <a:cubicBezTo>
                    <a:pt x="24" y="7"/>
                    <a:pt x="24" y="8"/>
                    <a:pt x="24" y="10"/>
                  </a:cubicBezTo>
                  <a:cubicBezTo>
                    <a:pt x="24" y="11"/>
                    <a:pt x="24" y="12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1"/>
                    <a:pt x="25" y="10"/>
                    <a:pt x="26" y="9"/>
                  </a:cubicBezTo>
                  <a:cubicBezTo>
                    <a:pt x="27" y="7"/>
                    <a:pt x="27" y="6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6"/>
                    <a:pt x="27" y="7"/>
                    <a:pt x="26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6"/>
                    <a:pt x="29" y="4"/>
                    <a:pt x="31" y="3"/>
                  </a:cubicBezTo>
                  <a:cubicBezTo>
                    <a:pt x="31" y="2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1" y="2"/>
                    <a:pt x="31" y="3"/>
                  </a:cubicBezTo>
                  <a:cubicBezTo>
                    <a:pt x="29" y="4"/>
                    <a:pt x="28" y="6"/>
                    <a:pt x="27" y="8"/>
                  </a:cubicBezTo>
                  <a:cubicBezTo>
                    <a:pt x="26" y="10"/>
                    <a:pt x="25" y="12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2"/>
                    <a:pt x="27" y="10"/>
                    <a:pt x="28" y="8"/>
                  </a:cubicBezTo>
                  <a:cubicBezTo>
                    <a:pt x="29" y="7"/>
                    <a:pt x="31" y="5"/>
                    <a:pt x="32" y="3"/>
                  </a:cubicBezTo>
                  <a:cubicBezTo>
                    <a:pt x="33" y="3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2"/>
                    <a:pt x="33" y="2"/>
                    <a:pt x="33" y="3"/>
                  </a:cubicBezTo>
                  <a:cubicBezTo>
                    <a:pt x="31" y="5"/>
                    <a:pt x="30" y="7"/>
                    <a:pt x="28" y="8"/>
                  </a:cubicBezTo>
                  <a:cubicBezTo>
                    <a:pt x="27" y="11"/>
                    <a:pt x="25" y="13"/>
                    <a:pt x="24" y="15"/>
                  </a:cubicBezTo>
                  <a:cubicBezTo>
                    <a:pt x="24" y="16"/>
                    <a:pt x="23" y="16"/>
                    <a:pt x="23" y="17"/>
                  </a:cubicBezTo>
                  <a:cubicBezTo>
                    <a:pt x="24" y="16"/>
                    <a:pt x="25" y="16"/>
                    <a:pt x="25" y="15"/>
                  </a:cubicBezTo>
                  <a:cubicBezTo>
                    <a:pt x="25" y="14"/>
                    <a:pt x="26" y="14"/>
                    <a:pt x="26" y="14"/>
                  </a:cubicBezTo>
                  <a:cubicBezTo>
                    <a:pt x="26" y="13"/>
                    <a:pt x="26" y="13"/>
                    <a:pt x="27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0"/>
                    <a:pt x="30" y="9"/>
                    <a:pt x="31" y="7"/>
                  </a:cubicBezTo>
                  <a:cubicBezTo>
                    <a:pt x="32" y="6"/>
                    <a:pt x="33" y="5"/>
                    <a:pt x="34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4" y="5"/>
                    <a:pt x="33" y="6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0" y="9"/>
                    <a:pt x="30" y="10"/>
                  </a:cubicBezTo>
                  <a:cubicBezTo>
                    <a:pt x="32" y="9"/>
                    <a:pt x="33" y="8"/>
                    <a:pt x="35" y="6"/>
                  </a:cubicBezTo>
                  <a:cubicBezTo>
                    <a:pt x="36" y="5"/>
                    <a:pt x="38" y="4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3"/>
                    <a:pt x="37" y="5"/>
                    <a:pt x="36" y="6"/>
                  </a:cubicBezTo>
                  <a:cubicBezTo>
                    <a:pt x="37" y="5"/>
                    <a:pt x="38" y="4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3"/>
                    <a:pt x="39" y="3"/>
                  </a:cubicBezTo>
                  <a:cubicBezTo>
                    <a:pt x="38" y="4"/>
                    <a:pt x="36" y="5"/>
                    <a:pt x="35" y="7"/>
                  </a:cubicBezTo>
                  <a:cubicBezTo>
                    <a:pt x="35" y="7"/>
                    <a:pt x="34" y="7"/>
                    <a:pt x="34" y="8"/>
                  </a:cubicBezTo>
                  <a:cubicBezTo>
                    <a:pt x="32" y="9"/>
                    <a:pt x="31" y="10"/>
                    <a:pt x="30" y="11"/>
                  </a:cubicBezTo>
                  <a:cubicBezTo>
                    <a:pt x="28" y="12"/>
                    <a:pt x="27" y="14"/>
                    <a:pt x="25" y="15"/>
                  </a:cubicBezTo>
                  <a:cubicBezTo>
                    <a:pt x="25" y="16"/>
                    <a:pt x="24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6" y="17"/>
                    <a:pt x="28" y="14"/>
                    <a:pt x="30" y="12"/>
                  </a:cubicBezTo>
                  <a:cubicBezTo>
                    <a:pt x="32" y="11"/>
                    <a:pt x="34" y="10"/>
                    <a:pt x="36" y="8"/>
                  </a:cubicBezTo>
                  <a:cubicBezTo>
                    <a:pt x="38" y="7"/>
                    <a:pt x="40" y="6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6"/>
                    <a:pt x="38" y="7"/>
                    <a:pt x="37" y="9"/>
                  </a:cubicBezTo>
                  <a:cubicBezTo>
                    <a:pt x="34" y="10"/>
                    <a:pt x="32" y="11"/>
                    <a:pt x="30" y="13"/>
                  </a:cubicBezTo>
                  <a:cubicBezTo>
                    <a:pt x="28" y="15"/>
                    <a:pt x="26" y="17"/>
                    <a:pt x="23" y="19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5" y="21"/>
                    <a:pt x="24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0"/>
                    <a:pt x="26" y="20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20"/>
                    <a:pt x="26" y="19"/>
                    <a:pt x="26" y="20"/>
                  </a:cubicBezTo>
                  <a:cubicBezTo>
                    <a:pt x="28" y="19"/>
                    <a:pt x="30" y="18"/>
                    <a:pt x="32" y="16"/>
                  </a:cubicBezTo>
                  <a:cubicBezTo>
                    <a:pt x="33" y="15"/>
                    <a:pt x="35" y="14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3" y="16"/>
                    <a:pt x="32" y="16"/>
                  </a:cubicBezTo>
                  <a:cubicBezTo>
                    <a:pt x="31" y="17"/>
                    <a:pt x="26" y="21"/>
                    <a:pt x="25" y="21"/>
                  </a:cubicBezTo>
                  <a:cubicBezTo>
                    <a:pt x="28" y="20"/>
                    <a:pt x="30" y="19"/>
                    <a:pt x="33" y="18"/>
                  </a:cubicBezTo>
                  <a:cubicBezTo>
                    <a:pt x="34" y="17"/>
                    <a:pt x="36" y="16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6"/>
                    <a:pt x="35" y="17"/>
                    <a:pt x="33" y="18"/>
                  </a:cubicBezTo>
                  <a:cubicBezTo>
                    <a:pt x="33" y="18"/>
                    <a:pt x="32" y="19"/>
                    <a:pt x="32" y="19"/>
                  </a:cubicBezTo>
                  <a:cubicBezTo>
                    <a:pt x="31" y="20"/>
                    <a:pt x="30" y="21"/>
                    <a:pt x="28" y="22"/>
                  </a:cubicBezTo>
                  <a:cubicBezTo>
                    <a:pt x="30" y="21"/>
                    <a:pt x="31" y="20"/>
                    <a:pt x="32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0" y="21"/>
                    <a:pt x="28" y="23"/>
                    <a:pt x="26" y="24"/>
                  </a:cubicBezTo>
                  <a:cubicBezTo>
                    <a:pt x="27" y="23"/>
                    <a:pt x="27" y="24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4"/>
                  </a:cubicBezTo>
                  <a:cubicBezTo>
                    <a:pt x="27" y="24"/>
                    <a:pt x="26" y="24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5"/>
                    <a:pt x="26" y="25"/>
                    <a:pt x="25" y="25"/>
                  </a:cubicBezTo>
                  <a:cubicBezTo>
                    <a:pt x="25" y="28"/>
                    <a:pt x="24" y="29"/>
                    <a:pt x="25" y="32"/>
                  </a:cubicBezTo>
                  <a:cubicBezTo>
                    <a:pt x="26" y="33"/>
                    <a:pt x="27" y="35"/>
                    <a:pt x="27" y="36"/>
                  </a:cubicBezTo>
                  <a:cubicBezTo>
                    <a:pt x="28" y="39"/>
                    <a:pt x="28" y="41"/>
                    <a:pt x="29" y="43"/>
                  </a:cubicBezTo>
                  <a:cubicBezTo>
                    <a:pt x="28" y="43"/>
                    <a:pt x="28" y="43"/>
                    <a:pt x="27" y="43"/>
                  </a:cubicBezTo>
                  <a:cubicBezTo>
                    <a:pt x="27" y="41"/>
                    <a:pt x="27" y="39"/>
                    <a:pt x="26" y="36"/>
                  </a:cubicBezTo>
                  <a:cubicBezTo>
                    <a:pt x="26" y="35"/>
                    <a:pt x="25" y="33"/>
                    <a:pt x="25" y="32"/>
                  </a:cubicBezTo>
                  <a:cubicBezTo>
                    <a:pt x="23" y="29"/>
                    <a:pt x="25" y="27"/>
                    <a:pt x="24" y="25"/>
                  </a:cubicBezTo>
                  <a:cubicBezTo>
                    <a:pt x="21" y="25"/>
                    <a:pt x="19" y="25"/>
                    <a:pt x="16" y="26"/>
                  </a:cubicBezTo>
                  <a:cubicBezTo>
                    <a:pt x="16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8" y="25"/>
                    <a:pt x="20" y="25"/>
                    <a:pt x="21" y="25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5" y="25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0" y="24"/>
                    <a:pt x="18" y="24"/>
                    <a:pt x="16" y="24"/>
                  </a:cubicBezTo>
                  <a:cubicBezTo>
                    <a:pt x="15" y="24"/>
                    <a:pt x="15" y="24"/>
                    <a:pt x="14" y="24"/>
                  </a:cubicBezTo>
                  <a:cubicBezTo>
                    <a:pt x="13" y="24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4"/>
                    <a:pt x="15" y="24"/>
                  </a:cubicBezTo>
                  <a:cubicBezTo>
                    <a:pt x="17" y="23"/>
                    <a:pt x="19" y="23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2"/>
                    <a:pt x="18" y="22"/>
                  </a:cubicBezTo>
                  <a:cubicBezTo>
                    <a:pt x="18" y="22"/>
                    <a:pt x="18" y="21"/>
                    <a:pt x="18" y="21"/>
                  </a:cubicBezTo>
                  <a:cubicBezTo>
                    <a:pt x="17" y="21"/>
                    <a:pt x="15" y="21"/>
                    <a:pt x="14" y="21"/>
                  </a:cubicBezTo>
                  <a:cubicBezTo>
                    <a:pt x="13" y="21"/>
                    <a:pt x="11" y="20"/>
                    <a:pt x="10" y="20"/>
                  </a:cubicBezTo>
                  <a:cubicBezTo>
                    <a:pt x="9" y="20"/>
                    <a:pt x="10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8" y="20"/>
                  </a:cubicBezTo>
                  <a:cubicBezTo>
                    <a:pt x="8" y="20"/>
                    <a:pt x="7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9" y="20"/>
                    <a:pt x="10" y="20"/>
                  </a:cubicBezTo>
                  <a:cubicBezTo>
                    <a:pt x="12" y="20"/>
                    <a:pt x="15" y="20"/>
                    <a:pt x="16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6" y="20"/>
                    <a:pt x="14" y="20"/>
                  </a:cubicBezTo>
                  <a:cubicBezTo>
                    <a:pt x="12" y="19"/>
                    <a:pt x="10" y="19"/>
                    <a:pt x="8" y="19"/>
                  </a:cubicBezTo>
                  <a:cubicBezTo>
                    <a:pt x="8" y="19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10" y="19"/>
                    <a:pt x="12" y="19"/>
                    <a:pt x="14" y="19"/>
                  </a:cubicBezTo>
                  <a:cubicBezTo>
                    <a:pt x="15" y="19"/>
                    <a:pt x="16" y="20"/>
                    <a:pt x="17" y="20"/>
                  </a:cubicBezTo>
                  <a:cubicBezTo>
                    <a:pt x="17" y="20"/>
                    <a:pt x="17" y="20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8" y="20"/>
                    <a:pt x="18" y="20"/>
                  </a:cubicBezTo>
                  <a:cubicBezTo>
                    <a:pt x="20" y="20"/>
                    <a:pt x="21" y="20"/>
                    <a:pt x="23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18" y="18"/>
                    <a:pt x="15" y="17"/>
                    <a:pt x="12" y="17"/>
                  </a:cubicBezTo>
                  <a:cubicBezTo>
                    <a:pt x="10" y="16"/>
                    <a:pt x="8" y="16"/>
                    <a:pt x="6" y="15"/>
                  </a:cubicBezTo>
                  <a:cubicBezTo>
                    <a:pt x="4" y="14"/>
                    <a:pt x="2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4"/>
                    <a:pt x="6" y="15"/>
                  </a:cubicBezTo>
                  <a:cubicBezTo>
                    <a:pt x="9" y="16"/>
                    <a:pt x="11" y="16"/>
                    <a:pt x="14" y="17"/>
                  </a:cubicBezTo>
                  <a:cubicBezTo>
                    <a:pt x="16" y="17"/>
                    <a:pt x="18" y="18"/>
                    <a:pt x="21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7"/>
                    <a:pt x="17" y="17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6"/>
                  </a:cubicBezTo>
                  <a:cubicBezTo>
                    <a:pt x="18" y="17"/>
                    <a:pt x="19" y="17"/>
                    <a:pt x="20" y="18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2" y="19"/>
                    <a:pt x="22" y="18"/>
                    <a:pt x="21" y="18"/>
                  </a:cubicBezTo>
                  <a:cubicBezTo>
                    <a:pt x="21" y="18"/>
                    <a:pt x="21" y="17"/>
                    <a:pt x="20" y="17"/>
                  </a:cubicBezTo>
                  <a:cubicBezTo>
                    <a:pt x="18" y="16"/>
                    <a:pt x="16" y="15"/>
                    <a:pt x="14" y="14"/>
                  </a:cubicBezTo>
                  <a:cubicBezTo>
                    <a:pt x="12" y="14"/>
                    <a:pt x="9" y="13"/>
                    <a:pt x="7" y="12"/>
                  </a:cubicBezTo>
                  <a:cubicBezTo>
                    <a:pt x="5" y="11"/>
                    <a:pt x="4" y="10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4" y="10"/>
                    <a:pt x="6" y="11"/>
                    <a:pt x="8" y="12"/>
                  </a:cubicBezTo>
                  <a:cubicBezTo>
                    <a:pt x="10" y="13"/>
                    <a:pt x="12" y="13"/>
                    <a:pt x="14" y="14"/>
                  </a:cubicBezTo>
                  <a:cubicBezTo>
                    <a:pt x="16" y="15"/>
                    <a:pt x="18" y="16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7" y="14"/>
                    <a:pt x="15" y="13"/>
                    <a:pt x="14" y="12"/>
                  </a:cubicBezTo>
                  <a:cubicBezTo>
                    <a:pt x="13" y="11"/>
                    <a:pt x="12" y="11"/>
                    <a:pt x="11" y="10"/>
                  </a:cubicBezTo>
                  <a:cubicBezTo>
                    <a:pt x="11" y="10"/>
                    <a:pt x="10" y="9"/>
                    <a:pt x="10" y="9"/>
                  </a:cubicBezTo>
                  <a:cubicBezTo>
                    <a:pt x="9" y="9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9" y="8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10"/>
                  </a:cubicBezTo>
                  <a:cubicBezTo>
                    <a:pt x="13" y="11"/>
                    <a:pt x="14" y="11"/>
                    <a:pt x="16" y="12"/>
                  </a:cubicBezTo>
                  <a:cubicBezTo>
                    <a:pt x="16" y="13"/>
                    <a:pt x="17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5"/>
                    <a:pt x="21" y="16"/>
                    <a:pt x="22" y="17"/>
                  </a:cubicBezTo>
                  <a:cubicBezTo>
                    <a:pt x="21" y="15"/>
                    <a:pt x="19" y="14"/>
                    <a:pt x="18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5" y="10"/>
                    <a:pt x="14" y="9"/>
                    <a:pt x="12" y="8"/>
                  </a:cubicBezTo>
                  <a:cubicBezTo>
                    <a:pt x="11" y="8"/>
                    <a:pt x="10" y="8"/>
                    <a:pt x="9" y="7"/>
                  </a:cubicBezTo>
                  <a:cubicBezTo>
                    <a:pt x="8" y="7"/>
                    <a:pt x="7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" y="7"/>
                    <a:pt x="9" y="7"/>
                    <a:pt x="12" y="8"/>
                  </a:cubicBezTo>
                  <a:cubicBezTo>
                    <a:pt x="11" y="8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8"/>
                    <a:pt x="12" y="8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9"/>
                    <a:pt x="15" y="9"/>
                    <a:pt x="15" y="8"/>
                  </a:cubicBezTo>
                  <a:cubicBezTo>
                    <a:pt x="14" y="7"/>
                    <a:pt x="12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4" y="8"/>
                    <a:pt x="15" y="8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7" y="11"/>
                    <a:pt x="19" y="13"/>
                    <a:pt x="22" y="15"/>
                  </a:cubicBezTo>
                  <a:cubicBezTo>
                    <a:pt x="20" y="12"/>
                    <a:pt x="18" y="10"/>
                    <a:pt x="16" y="8"/>
                  </a:cubicBezTo>
                  <a:cubicBezTo>
                    <a:pt x="15" y="7"/>
                    <a:pt x="13" y="6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6"/>
                    <a:pt x="15" y="7"/>
                    <a:pt x="16" y="7"/>
                  </a:cubicBezTo>
                  <a:cubicBezTo>
                    <a:pt x="18" y="10"/>
                    <a:pt x="20" y="12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2"/>
                    <a:pt x="19" y="9"/>
                    <a:pt x="18" y="7"/>
                  </a:cubicBezTo>
                  <a:cubicBezTo>
                    <a:pt x="18" y="6"/>
                    <a:pt x="16" y="4"/>
                    <a:pt x="16" y="4"/>
                  </a:cubicBezTo>
                  <a:cubicBezTo>
                    <a:pt x="16" y="4"/>
                    <a:pt x="18" y="6"/>
                    <a:pt x="18" y="7"/>
                  </a:cubicBezTo>
                  <a:cubicBezTo>
                    <a:pt x="19" y="9"/>
                    <a:pt x="20" y="12"/>
                    <a:pt x="22" y="14"/>
                  </a:cubicBezTo>
                  <a:cubicBezTo>
                    <a:pt x="22" y="13"/>
                    <a:pt x="22" y="13"/>
                    <a:pt x="21" y="12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1" y="11"/>
                    <a:pt x="21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2" y="12"/>
                    <a:pt x="22" y="14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3" y="6"/>
                    <a:pt x="23" y="5"/>
                  </a:cubicBezTo>
                  <a:cubicBezTo>
                    <a:pt x="23" y="5"/>
                    <a:pt x="23" y="4"/>
                    <a:pt x="23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lose/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5"/>
                    <a:pt x="25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3" y="8"/>
                  </a:moveTo>
                  <a:cubicBezTo>
                    <a:pt x="23" y="7"/>
                    <a:pt x="23" y="6"/>
                    <a:pt x="23" y="5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5"/>
                    <a:pt x="23" y="7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9"/>
                  </a:cubicBezTo>
                  <a:cubicBezTo>
                    <a:pt x="18" y="11"/>
                    <a:pt x="20" y="13"/>
                    <a:pt x="22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5" y="10"/>
                  </a:moveTo>
                  <a:cubicBezTo>
                    <a:pt x="15" y="9"/>
                    <a:pt x="14" y="9"/>
                    <a:pt x="13" y="9"/>
                  </a:cubicBezTo>
                  <a:cubicBezTo>
                    <a:pt x="14" y="9"/>
                    <a:pt x="15" y="10"/>
                    <a:pt x="16" y="11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29" y="10"/>
                  </a:moveTo>
                  <a:cubicBezTo>
                    <a:pt x="30" y="10"/>
                    <a:pt x="30" y="9"/>
                    <a:pt x="31" y="9"/>
                  </a:cubicBezTo>
                  <a:cubicBezTo>
                    <a:pt x="30" y="10"/>
                    <a:pt x="29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1"/>
                    <a:pt x="29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30" y="10"/>
                  </a:moveTo>
                  <a:cubicBezTo>
                    <a:pt x="30" y="10"/>
                    <a:pt x="31" y="9"/>
                    <a:pt x="32" y="9"/>
                  </a:cubicBezTo>
                  <a:cubicBezTo>
                    <a:pt x="31" y="9"/>
                    <a:pt x="30" y="10"/>
                    <a:pt x="30" y="11"/>
                  </a:cubicBezTo>
                  <a:cubicBezTo>
                    <a:pt x="28" y="12"/>
                    <a:pt x="27" y="13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3"/>
                    <a:pt x="28" y="12"/>
                  </a:cubicBezTo>
                  <a:cubicBezTo>
                    <a:pt x="29" y="11"/>
                    <a:pt x="29" y="12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2" y="13"/>
                  </a:moveTo>
                  <a:cubicBezTo>
                    <a:pt x="22" y="12"/>
                    <a:pt x="23" y="12"/>
                    <a:pt x="23" y="11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5" y="11"/>
                    <a:pt x="26" y="10"/>
                    <a:pt x="26" y="9"/>
                  </a:cubicBezTo>
                  <a:cubicBezTo>
                    <a:pt x="26" y="10"/>
                    <a:pt x="25" y="12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2" y="14"/>
                  </a:moveTo>
                  <a:cubicBezTo>
                    <a:pt x="22" y="14"/>
                    <a:pt x="22" y="13"/>
                    <a:pt x="22" y="13"/>
                  </a:cubicBezTo>
                  <a:cubicBezTo>
                    <a:pt x="22" y="13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3" y="13"/>
                    <a:pt x="23" y="13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21" y="15"/>
                  </a:moveTo>
                  <a:cubicBezTo>
                    <a:pt x="20" y="15"/>
                    <a:pt x="20" y="14"/>
                    <a:pt x="20" y="14"/>
                  </a:cubicBezTo>
                  <a:cubicBezTo>
                    <a:pt x="20" y="15"/>
                    <a:pt x="21" y="16"/>
                    <a:pt x="22" y="17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5"/>
                    <a:pt x="22" y="15"/>
                    <a:pt x="22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5"/>
                  </a:cubicBezTo>
                  <a:cubicBezTo>
                    <a:pt x="23" y="13"/>
                    <a:pt x="23" y="11"/>
                    <a:pt x="24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0"/>
                    <a:pt x="24" y="14"/>
                    <a:pt x="23" y="14"/>
                  </a:cubicBezTo>
                  <a:cubicBezTo>
                    <a:pt x="23" y="15"/>
                    <a:pt x="23" y="15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5" y="15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0" y="17"/>
                  </a:moveTo>
                  <a:cubicBezTo>
                    <a:pt x="20" y="16"/>
                    <a:pt x="19" y="15"/>
                    <a:pt x="18" y="15"/>
                  </a:cubicBezTo>
                  <a:cubicBezTo>
                    <a:pt x="17" y="14"/>
                    <a:pt x="15" y="13"/>
                    <a:pt x="14" y="12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4" y="12"/>
                    <a:pt x="16" y="12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8" y="14"/>
                    <a:pt x="18" y="15"/>
                    <a:pt x="19" y="15"/>
                  </a:cubicBezTo>
                  <a:cubicBezTo>
                    <a:pt x="19" y="16"/>
                    <a:pt x="20" y="16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lose/>
                  <a:moveTo>
                    <a:pt x="21" y="17"/>
                  </a:moveTo>
                  <a:cubicBezTo>
                    <a:pt x="21" y="17"/>
                    <a:pt x="21" y="17"/>
                    <a:pt x="22" y="17"/>
                  </a:cubicBezTo>
                  <a:cubicBezTo>
                    <a:pt x="21" y="17"/>
                    <a:pt x="20" y="16"/>
                    <a:pt x="19" y="15"/>
                  </a:cubicBezTo>
                  <a:cubicBezTo>
                    <a:pt x="20" y="16"/>
                    <a:pt x="20" y="16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8"/>
                  </a:moveTo>
                  <a:cubicBezTo>
                    <a:pt x="22" y="18"/>
                    <a:pt x="22" y="18"/>
                    <a:pt x="21" y="17"/>
                  </a:cubicBezTo>
                  <a:cubicBezTo>
                    <a:pt x="22" y="18"/>
                    <a:pt x="22" y="18"/>
                    <a:pt x="23" y="19"/>
                  </a:cubicBezTo>
                  <a:cubicBezTo>
                    <a:pt x="23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4" y="17"/>
                    <a:pt x="24" y="16"/>
                  </a:cubicBezTo>
                  <a:cubicBezTo>
                    <a:pt x="23" y="18"/>
                    <a:pt x="23" y="17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lose/>
                  <a:moveTo>
                    <a:pt x="17" y="21"/>
                  </a:moveTo>
                  <a:cubicBezTo>
                    <a:pt x="15" y="20"/>
                    <a:pt x="14" y="20"/>
                    <a:pt x="12" y="20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lose/>
                  <a:moveTo>
                    <a:pt x="23" y="20"/>
                  </a:moveTo>
                  <a:cubicBezTo>
                    <a:pt x="23" y="20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lose/>
                  <a:moveTo>
                    <a:pt x="20" y="20"/>
                  </a:moveTo>
                  <a:cubicBezTo>
                    <a:pt x="20" y="20"/>
                    <a:pt x="20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3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lose/>
                  <a:moveTo>
                    <a:pt x="20" y="21"/>
                  </a:move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1" y="21"/>
                    <a:pt x="22" y="22"/>
                  </a:cubicBezTo>
                  <a:cubicBezTo>
                    <a:pt x="22" y="21"/>
                    <a:pt x="21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9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2" y="22"/>
                    <a:pt x="23" y="22"/>
                  </a:cubicBezTo>
                  <a:cubicBezTo>
                    <a:pt x="21" y="22"/>
                    <a:pt x="22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  <a:moveTo>
                    <a:pt x="32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25" y="24"/>
                    <a:pt x="25" y="24"/>
                  </a:cubicBezTo>
                  <a:cubicBezTo>
                    <a:pt x="24" y="24"/>
                    <a:pt x="24" y="23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6" y="21"/>
                    <a:pt x="28" y="21"/>
                    <a:pt x="29" y="21"/>
                  </a:cubicBezTo>
                  <a:cubicBezTo>
                    <a:pt x="30" y="20"/>
                    <a:pt x="31" y="20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lose/>
                  <a:moveTo>
                    <a:pt x="23" y="21"/>
                  </a:moveTo>
                  <a:cubicBezTo>
                    <a:pt x="22" y="21"/>
                    <a:pt x="22" y="21"/>
                    <a:pt x="21" y="21"/>
                  </a:cubicBezTo>
                  <a:cubicBezTo>
                    <a:pt x="22" y="21"/>
                    <a:pt x="22" y="21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lose/>
                  <a:moveTo>
                    <a:pt x="26" y="21"/>
                  </a:moveTo>
                  <a:cubicBezTo>
                    <a:pt x="28" y="20"/>
                    <a:pt x="29" y="20"/>
                    <a:pt x="31" y="19"/>
                  </a:cubicBezTo>
                  <a:cubicBezTo>
                    <a:pt x="28" y="21"/>
                    <a:pt x="29" y="20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1" y="23"/>
                  </a:moveTo>
                  <a:cubicBezTo>
                    <a:pt x="19" y="23"/>
                    <a:pt x="17" y="23"/>
                    <a:pt x="15" y="24"/>
                  </a:cubicBezTo>
                  <a:cubicBezTo>
                    <a:pt x="15" y="24"/>
                    <a:pt x="16" y="24"/>
                    <a:pt x="16" y="24"/>
                  </a:cubicBezTo>
                  <a:cubicBezTo>
                    <a:pt x="18" y="24"/>
                    <a:pt x="21" y="23"/>
                    <a:pt x="23" y="23"/>
                  </a:cubicBezTo>
                  <a:cubicBezTo>
                    <a:pt x="23" y="23"/>
                    <a:pt x="22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2" y="22"/>
                  </a:moveTo>
                  <a:cubicBezTo>
                    <a:pt x="22" y="22"/>
                    <a:pt x="23" y="22"/>
                    <a:pt x="23" y="22"/>
                  </a:cubicBezTo>
                  <a:cubicBezTo>
                    <a:pt x="23" y="22"/>
                    <a:pt x="23" y="23"/>
                    <a:pt x="24" y="23"/>
                  </a:cubicBezTo>
                  <a:cubicBezTo>
                    <a:pt x="23" y="23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4" y="24"/>
                  </a:moveTo>
                  <a:cubicBezTo>
                    <a:pt x="22" y="24"/>
                    <a:pt x="21" y="24"/>
                    <a:pt x="19" y="25"/>
                  </a:cubicBezTo>
                  <a:cubicBezTo>
                    <a:pt x="21" y="25"/>
                    <a:pt x="22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94E32BC4-0CC2-AC41-ADFE-EEDD4CFC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2844" y="5761057"/>
              <a:ext cx="96838" cy="92075"/>
            </a:xfrm>
            <a:custGeom>
              <a:avLst/>
              <a:gdLst>
                <a:gd name="T0" fmla="*/ 21 w 35"/>
                <a:gd name="T1" fmla="*/ 3 h 34"/>
                <a:gd name="T2" fmla="*/ 22 w 35"/>
                <a:gd name="T3" fmla="*/ 3 h 34"/>
                <a:gd name="T4" fmla="*/ 24 w 35"/>
                <a:gd name="T5" fmla="*/ 4 h 34"/>
                <a:gd name="T6" fmla="*/ 23 w 35"/>
                <a:gd name="T7" fmla="*/ 6 h 34"/>
                <a:gd name="T8" fmla="*/ 23 w 35"/>
                <a:gd name="T9" fmla="*/ 6 h 34"/>
                <a:gd name="T10" fmla="*/ 29 w 35"/>
                <a:gd name="T11" fmla="*/ 4 h 34"/>
                <a:gd name="T12" fmla="*/ 34 w 35"/>
                <a:gd name="T13" fmla="*/ 3 h 34"/>
                <a:gd name="T14" fmla="*/ 29 w 35"/>
                <a:gd name="T15" fmla="*/ 6 h 34"/>
                <a:gd name="T16" fmla="*/ 35 w 35"/>
                <a:gd name="T17" fmla="*/ 6 h 34"/>
                <a:gd name="T18" fmla="*/ 18 w 35"/>
                <a:gd name="T19" fmla="*/ 16 h 34"/>
                <a:gd name="T20" fmla="*/ 29 w 35"/>
                <a:gd name="T21" fmla="*/ 12 h 34"/>
                <a:gd name="T22" fmla="*/ 25 w 35"/>
                <a:gd name="T23" fmla="*/ 15 h 34"/>
                <a:gd name="T24" fmla="*/ 20 w 35"/>
                <a:gd name="T25" fmla="*/ 18 h 34"/>
                <a:gd name="T26" fmla="*/ 21 w 35"/>
                <a:gd name="T27" fmla="*/ 19 h 34"/>
                <a:gd name="T28" fmla="*/ 17 w 35"/>
                <a:gd name="T29" fmla="*/ 19 h 34"/>
                <a:gd name="T30" fmla="*/ 13 w 35"/>
                <a:gd name="T31" fmla="*/ 18 h 34"/>
                <a:gd name="T32" fmla="*/ 12 w 35"/>
                <a:gd name="T33" fmla="*/ 17 h 34"/>
                <a:gd name="T34" fmla="*/ 9 w 35"/>
                <a:gd name="T35" fmla="*/ 16 h 34"/>
                <a:gd name="T36" fmla="*/ 10 w 35"/>
                <a:gd name="T37" fmla="*/ 14 h 34"/>
                <a:gd name="T38" fmla="*/ 7 w 35"/>
                <a:gd name="T39" fmla="*/ 12 h 34"/>
                <a:gd name="T40" fmla="*/ 6 w 35"/>
                <a:gd name="T41" fmla="*/ 11 h 34"/>
                <a:gd name="T42" fmla="*/ 9 w 35"/>
                <a:gd name="T43" fmla="*/ 10 h 34"/>
                <a:gd name="T44" fmla="*/ 12 w 35"/>
                <a:gd name="T45" fmla="*/ 10 h 34"/>
                <a:gd name="T46" fmla="*/ 16 w 35"/>
                <a:gd name="T47" fmla="*/ 12 h 34"/>
                <a:gd name="T48" fmla="*/ 11 w 35"/>
                <a:gd name="T49" fmla="*/ 8 h 34"/>
                <a:gd name="T50" fmla="*/ 6 w 35"/>
                <a:gd name="T51" fmla="*/ 0 h 34"/>
                <a:gd name="T52" fmla="*/ 14 w 35"/>
                <a:gd name="T53" fmla="*/ 9 h 34"/>
                <a:gd name="T54" fmla="*/ 7 w 35"/>
                <a:gd name="T55" fmla="*/ 0 h 34"/>
                <a:gd name="T56" fmla="*/ 13 w 35"/>
                <a:gd name="T57" fmla="*/ 4 h 34"/>
                <a:gd name="T58" fmla="*/ 17 w 35"/>
                <a:gd name="T59" fmla="*/ 10 h 34"/>
                <a:gd name="T60" fmla="*/ 15 w 35"/>
                <a:gd name="T61" fmla="*/ 1 h 34"/>
                <a:gd name="T62" fmla="*/ 18 w 35"/>
                <a:gd name="T63" fmla="*/ 8 h 34"/>
                <a:gd name="T64" fmla="*/ 21 w 35"/>
                <a:gd name="T65" fmla="*/ 2 h 34"/>
                <a:gd name="T66" fmla="*/ 20 w 35"/>
                <a:gd name="T67" fmla="*/ 2 h 34"/>
                <a:gd name="T68" fmla="*/ 14 w 35"/>
                <a:gd name="T69" fmla="*/ 6 h 34"/>
                <a:gd name="T70" fmla="*/ 22 w 35"/>
                <a:gd name="T71" fmla="*/ 9 h 34"/>
                <a:gd name="T72" fmla="*/ 21 w 35"/>
                <a:gd name="T73" fmla="*/ 11 h 34"/>
                <a:gd name="T74" fmla="*/ 23 w 35"/>
                <a:gd name="T75" fmla="*/ 9 h 34"/>
                <a:gd name="T76" fmla="*/ 22 w 35"/>
                <a:gd name="T77" fmla="*/ 6 h 34"/>
                <a:gd name="T78" fmla="*/ 18 w 35"/>
                <a:gd name="T79" fmla="*/ 9 h 34"/>
                <a:gd name="T80" fmla="*/ 20 w 35"/>
                <a:gd name="T81" fmla="*/ 11 h 34"/>
                <a:gd name="T82" fmla="*/ 16 w 35"/>
                <a:gd name="T83" fmla="*/ 10 h 34"/>
                <a:gd name="T84" fmla="*/ 18 w 35"/>
                <a:gd name="T85" fmla="*/ 10 h 34"/>
                <a:gd name="T86" fmla="*/ 20 w 35"/>
                <a:gd name="T87" fmla="*/ 7 h 34"/>
                <a:gd name="T88" fmla="*/ 20 w 35"/>
                <a:gd name="T89" fmla="*/ 11 h 34"/>
                <a:gd name="T90" fmla="*/ 11 w 35"/>
                <a:gd name="T91" fmla="*/ 7 h 34"/>
                <a:gd name="T92" fmla="*/ 16 w 35"/>
                <a:gd name="T93" fmla="*/ 12 h 34"/>
                <a:gd name="T94" fmla="*/ 16 w 35"/>
                <a:gd name="T95" fmla="*/ 12 h 34"/>
                <a:gd name="T96" fmla="*/ 17 w 35"/>
                <a:gd name="T97" fmla="*/ 14 h 34"/>
                <a:gd name="T98" fmla="*/ 17 w 35"/>
                <a:gd name="T99" fmla="*/ 14 h 34"/>
                <a:gd name="T100" fmla="*/ 12 w 35"/>
                <a:gd name="T101" fmla="*/ 14 h 34"/>
                <a:gd name="T102" fmla="*/ 15 w 35"/>
                <a:gd name="T103" fmla="*/ 15 h 34"/>
                <a:gd name="T104" fmla="*/ 15 w 35"/>
                <a:gd name="T105" fmla="*/ 15 h 34"/>
                <a:gd name="T106" fmla="*/ 17 w 35"/>
                <a:gd name="T107" fmla="*/ 16 h 34"/>
                <a:gd name="T108" fmla="*/ 18 w 35"/>
                <a:gd name="T109" fmla="*/ 17 h 34"/>
                <a:gd name="T110" fmla="*/ 15 w 35"/>
                <a:gd name="T111" fmla="*/ 15 h 34"/>
                <a:gd name="T112" fmla="*/ 15 w 35"/>
                <a:gd name="T113" fmla="*/ 16 h 34"/>
                <a:gd name="T114" fmla="*/ 17 w 35"/>
                <a:gd name="T115" fmla="*/ 17 h 34"/>
                <a:gd name="T116" fmla="*/ 17 w 35"/>
                <a:gd name="T11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" h="34">
                  <a:moveTo>
                    <a:pt x="21" y="2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1"/>
                    <a:pt x="21" y="1"/>
                    <a:pt x="21" y="2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20" y="4"/>
                    <a:pt x="20" y="5"/>
                    <a:pt x="19" y="6"/>
                  </a:cubicBezTo>
                  <a:cubicBezTo>
                    <a:pt x="19" y="7"/>
                    <a:pt x="19" y="8"/>
                    <a:pt x="18" y="9"/>
                  </a:cubicBezTo>
                  <a:cubicBezTo>
                    <a:pt x="19" y="7"/>
                    <a:pt x="20" y="5"/>
                    <a:pt x="21" y="3"/>
                  </a:cubicBezTo>
                  <a:cubicBezTo>
                    <a:pt x="21" y="3"/>
                    <a:pt x="21" y="3"/>
                    <a:pt x="22" y="2"/>
                  </a:cubicBezTo>
                  <a:cubicBezTo>
                    <a:pt x="22" y="2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3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ubicBezTo>
                    <a:pt x="20" y="8"/>
                    <a:pt x="20" y="8"/>
                    <a:pt x="19" y="9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0" y="8"/>
                    <a:pt x="21" y="7"/>
                    <a:pt x="22" y="6"/>
                  </a:cubicBezTo>
                  <a:cubicBezTo>
                    <a:pt x="22" y="5"/>
                    <a:pt x="23" y="5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5"/>
                    <a:pt x="25" y="3"/>
                    <a:pt x="27" y="2"/>
                  </a:cubicBezTo>
                  <a:cubicBezTo>
                    <a:pt x="27" y="2"/>
                    <a:pt x="28" y="1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7" y="2"/>
                    <a:pt x="27" y="3"/>
                  </a:cubicBezTo>
                  <a:cubicBezTo>
                    <a:pt x="25" y="4"/>
                    <a:pt x="24" y="5"/>
                    <a:pt x="23" y="6"/>
                  </a:cubicBezTo>
                  <a:cubicBezTo>
                    <a:pt x="21" y="7"/>
                    <a:pt x="20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9"/>
                    <a:pt x="22" y="8"/>
                    <a:pt x="23" y="6"/>
                  </a:cubicBezTo>
                  <a:cubicBezTo>
                    <a:pt x="25" y="5"/>
                    <a:pt x="26" y="4"/>
                    <a:pt x="28" y="3"/>
                  </a:cubicBezTo>
                  <a:cubicBezTo>
                    <a:pt x="28" y="3"/>
                    <a:pt x="29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2"/>
                    <a:pt x="29" y="3"/>
                    <a:pt x="28" y="3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2" y="8"/>
                    <a:pt x="20" y="9"/>
                    <a:pt x="19" y="11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20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8"/>
                    <a:pt x="25" y="7"/>
                    <a:pt x="26" y="6"/>
                  </a:cubicBezTo>
                  <a:cubicBezTo>
                    <a:pt x="27" y="5"/>
                    <a:pt x="28" y="5"/>
                    <a:pt x="29" y="4"/>
                  </a:cubicBezTo>
                  <a:cubicBezTo>
                    <a:pt x="29" y="4"/>
                    <a:pt x="30" y="4"/>
                    <a:pt x="30" y="4"/>
                  </a:cubicBezTo>
                  <a:cubicBezTo>
                    <a:pt x="28" y="5"/>
                    <a:pt x="27" y="6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5" y="8"/>
                  </a:cubicBezTo>
                  <a:cubicBezTo>
                    <a:pt x="26" y="7"/>
                    <a:pt x="28" y="7"/>
                    <a:pt x="29" y="6"/>
                  </a:cubicBezTo>
                  <a:cubicBezTo>
                    <a:pt x="30" y="5"/>
                    <a:pt x="32" y="4"/>
                    <a:pt x="33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3" y="3"/>
                    <a:pt x="33" y="3"/>
                    <a:pt x="33" y="4"/>
                  </a:cubicBezTo>
                  <a:cubicBezTo>
                    <a:pt x="32" y="4"/>
                    <a:pt x="31" y="5"/>
                    <a:pt x="30" y="6"/>
                  </a:cubicBezTo>
                  <a:cubicBezTo>
                    <a:pt x="31" y="5"/>
                    <a:pt x="32" y="5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5"/>
                    <a:pt x="31" y="6"/>
                    <a:pt x="29" y="6"/>
                  </a:cubicBezTo>
                  <a:cubicBezTo>
                    <a:pt x="29" y="7"/>
                    <a:pt x="28" y="7"/>
                    <a:pt x="28" y="7"/>
                  </a:cubicBezTo>
                  <a:cubicBezTo>
                    <a:pt x="27" y="8"/>
                    <a:pt x="25" y="8"/>
                    <a:pt x="24" y="9"/>
                  </a:cubicBezTo>
                  <a:cubicBezTo>
                    <a:pt x="23" y="10"/>
                    <a:pt x="21" y="11"/>
                    <a:pt x="20" y="11"/>
                  </a:cubicBezTo>
                  <a:cubicBezTo>
                    <a:pt x="20" y="12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2" y="11"/>
                    <a:pt x="24" y="10"/>
                  </a:cubicBezTo>
                  <a:cubicBezTo>
                    <a:pt x="26" y="9"/>
                    <a:pt x="28" y="9"/>
                    <a:pt x="30" y="8"/>
                  </a:cubicBezTo>
                  <a:cubicBezTo>
                    <a:pt x="32" y="7"/>
                    <a:pt x="33" y="7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3" y="7"/>
                    <a:pt x="32" y="7"/>
                    <a:pt x="30" y="8"/>
                  </a:cubicBezTo>
                  <a:cubicBezTo>
                    <a:pt x="28" y="9"/>
                    <a:pt x="26" y="10"/>
                    <a:pt x="24" y="10"/>
                  </a:cubicBezTo>
                  <a:cubicBezTo>
                    <a:pt x="22" y="11"/>
                    <a:pt x="20" y="13"/>
                    <a:pt x="18" y="14"/>
                  </a:cubicBezTo>
                  <a:cubicBezTo>
                    <a:pt x="17" y="14"/>
                    <a:pt x="18" y="16"/>
                    <a:pt x="18" y="16"/>
                  </a:cubicBezTo>
                  <a:cubicBezTo>
                    <a:pt x="19" y="16"/>
                    <a:pt x="18" y="16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19" y="16"/>
                  </a:cubicBezTo>
                  <a:cubicBezTo>
                    <a:pt x="21" y="15"/>
                    <a:pt x="23" y="14"/>
                    <a:pt x="25" y="13"/>
                  </a:cubicBezTo>
                  <a:cubicBezTo>
                    <a:pt x="26" y="13"/>
                    <a:pt x="28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2"/>
                    <a:pt x="26" y="13"/>
                    <a:pt x="25" y="14"/>
                  </a:cubicBezTo>
                  <a:cubicBezTo>
                    <a:pt x="24" y="14"/>
                    <a:pt x="19" y="16"/>
                    <a:pt x="19" y="16"/>
                  </a:cubicBezTo>
                  <a:cubicBezTo>
                    <a:pt x="21" y="16"/>
                    <a:pt x="23" y="15"/>
                    <a:pt x="25" y="15"/>
                  </a:cubicBezTo>
                  <a:cubicBezTo>
                    <a:pt x="27" y="15"/>
                    <a:pt x="28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7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22" y="17"/>
                    <a:pt x="23" y="17"/>
                    <a:pt x="25" y="16"/>
                  </a:cubicBezTo>
                  <a:cubicBezTo>
                    <a:pt x="25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9" y="19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1" y="19"/>
                    <a:pt x="21" y="19"/>
                  </a:cubicBezTo>
                  <a:cubicBezTo>
                    <a:pt x="20" y="19"/>
                    <a:pt x="19" y="19"/>
                    <a:pt x="18" y="19"/>
                  </a:cubicBezTo>
                  <a:cubicBezTo>
                    <a:pt x="17" y="22"/>
                    <a:pt x="16" y="22"/>
                    <a:pt x="17" y="25"/>
                  </a:cubicBezTo>
                  <a:cubicBezTo>
                    <a:pt x="17" y="26"/>
                    <a:pt x="17" y="27"/>
                    <a:pt x="18" y="28"/>
                  </a:cubicBezTo>
                  <a:cubicBezTo>
                    <a:pt x="18" y="31"/>
                    <a:pt x="17" y="32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2"/>
                    <a:pt x="17" y="30"/>
                    <a:pt x="17" y="28"/>
                  </a:cubicBezTo>
                  <a:cubicBezTo>
                    <a:pt x="17" y="27"/>
                    <a:pt x="16" y="26"/>
                    <a:pt x="16" y="25"/>
                  </a:cubicBezTo>
                  <a:cubicBezTo>
                    <a:pt x="16" y="22"/>
                    <a:pt x="17" y="20"/>
                    <a:pt x="17" y="19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2" y="18"/>
                    <a:pt x="14" y="18"/>
                    <a:pt x="15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5" y="17"/>
                  </a:cubicBezTo>
                  <a:cubicBezTo>
                    <a:pt x="14" y="17"/>
                    <a:pt x="12" y="17"/>
                    <a:pt x="11" y="17"/>
                  </a:cubicBezTo>
                  <a:cubicBezTo>
                    <a:pt x="10" y="17"/>
                    <a:pt x="10" y="16"/>
                    <a:pt x="9" y="16"/>
                  </a:cubicBezTo>
                  <a:cubicBezTo>
                    <a:pt x="9" y="16"/>
                    <a:pt x="7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2" y="16"/>
                    <a:pt x="13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1" y="14"/>
                    <a:pt x="10" y="14"/>
                  </a:cubicBezTo>
                  <a:cubicBezTo>
                    <a:pt x="9" y="13"/>
                    <a:pt x="8" y="13"/>
                    <a:pt x="7" y="13"/>
                  </a:cubicBezTo>
                  <a:cubicBezTo>
                    <a:pt x="6" y="12"/>
                    <a:pt x="7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3"/>
                    <a:pt x="11" y="13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3"/>
                    <a:pt x="10" y="13"/>
                  </a:cubicBezTo>
                  <a:cubicBezTo>
                    <a:pt x="9" y="12"/>
                    <a:pt x="7" y="12"/>
                    <a:pt x="6" y="11"/>
                  </a:cubicBezTo>
                  <a:cubicBezTo>
                    <a:pt x="6" y="11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7" y="12"/>
                    <a:pt x="9" y="12"/>
                    <a:pt x="10" y="13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4"/>
                    <a:pt x="16" y="15"/>
                    <a:pt x="17" y="15"/>
                  </a:cubicBezTo>
                  <a:cubicBezTo>
                    <a:pt x="17" y="15"/>
                    <a:pt x="16" y="14"/>
                    <a:pt x="16" y="14"/>
                  </a:cubicBezTo>
                  <a:cubicBezTo>
                    <a:pt x="14" y="12"/>
                    <a:pt x="12" y="11"/>
                    <a:pt x="9" y="10"/>
                  </a:cubicBezTo>
                  <a:cubicBezTo>
                    <a:pt x="8" y="9"/>
                    <a:pt x="6" y="9"/>
                    <a:pt x="5" y="8"/>
                  </a:cubicBezTo>
                  <a:cubicBezTo>
                    <a:pt x="3" y="7"/>
                    <a:pt x="2" y="6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7" y="9"/>
                    <a:pt x="8" y="9"/>
                    <a:pt x="10" y="10"/>
                  </a:cubicBezTo>
                  <a:cubicBezTo>
                    <a:pt x="12" y="11"/>
                    <a:pt x="14" y="12"/>
                    <a:pt x="16" y="13"/>
                  </a:cubicBezTo>
                  <a:cubicBezTo>
                    <a:pt x="16" y="13"/>
                    <a:pt x="15" y="13"/>
                    <a:pt x="15" y="12"/>
                  </a:cubicBezTo>
                  <a:cubicBezTo>
                    <a:pt x="15" y="12"/>
                    <a:pt x="13" y="11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11"/>
                  </a:cubicBezTo>
                  <a:cubicBezTo>
                    <a:pt x="14" y="11"/>
                    <a:pt x="15" y="12"/>
                    <a:pt x="15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1"/>
                    <a:pt x="13" y="10"/>
                    <a:pt x="11" y="9"/>
                  </a:cubicBezTo>
                  <a:cubicBezTo>
                    <a:pt x="9" y="8"/>
                    <a:pt x="8" y="7"/>
                    <a:pt x="6" y="5"/>
                  </a:cubicBezTo>
                  <a:cubicBezTo>
                    <a:pt x="5" y="4"/>
                    <a:pt x="4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8" y="6"/>
                    <a:pt x="10" y="7"/>
                    <a:pt x="11" y="8"/>
                  </a:cubicBezTo>
                  <a:cubicBezTo>
                    <a:pt x="13" y="9"/>
                    <a:pt x="14" y="10"/>
                    <a:pt x="15" y="11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1" y="6"/>
                    <a:pt x="10" y="5"/>
                    <a:pt x="10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8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1" y="5"/>
                    <a:pt x="12" y="6"/>
                    <a:pt x="13" y="7"/>
                  </a:cubicBezTo>
                  <a:cubicBezTo>
                    <a:pt x="13" y="8"/>
                    <a:pt x="14" y="8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11"/>
                    <a:pt x="17" y="12"/>
                  </a:cubicBezTo>
                  <a:cubicBezTo>
                    <a:pt x="16" y="11"/>
                    <a:pt x="15" y="9"/>
                    <a:pt x="15" y="8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8" y="2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2"/>
                    <a:pt x="8" y="2"/>
                    <a:pt x="10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3"/>
                    <a:pt x="11" y="3"/>
                  </a:cubicBezTo>
                  <a:cubicBezTo>
                    <a:pt x="12" y="4"/>
                    <a:pt x="12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3"/>
                    <a:pt x="13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6"/>
                    <a:pt x="16" y="8"/>
                    <a:pt x="17" y="10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5" y="6"/>
                    <a:pt x="16" y="8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8"/>
                    <a:pt x="16" y="6"/>
                    <a:pt x="16" y="3"/>
                  </a:cubicBezTo>
                  <a:cubicBezTo>
                    <a:pt x="16" y="3"/>
                    <a:pt x="15" y="1"/>
                    <a:pt x="15" y="1"/>
                  </a:cubicBezTo>
                  <a:cubicBezTo>
                    <a:pt x="15" y="1"/>
                    <a:pt x="16" y="3"/>
                    <a:pt x="16" y="3"/>
                  </a:cubicBezTo>
                  <a:cubicBezTo>
                    <a:pt x="16" y="5"/>
                    <a:pt x="17" y="8"/>
                    <a:pt x="17" y="10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7"/>
                    <a:pt x="18" y="5"/>
                    <a:pt x="18" y="4"/>
                  </a:cubicBezTo>
                  <a:cubicBezTo>
                    <a:pt x="18" y="3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10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20" y="4"/>
                    <a:pt x="20" y="3"/>
                  </a:cubicBezTo>
                  <a:cubicBezTo>
                    <a:pt x="20" y="3"/>
                    <a:pt x="20" y="2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lose/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lose/>
                  <a:moveTo>
                    <a:pt x="19" y="5"/>
                  </a:moveTo>
                  <a:cubicBezTo>
                    <a:pt x="19" y="4"/>
                    <a:pt x="20" y="4"/>
                    <a:pt x="20" y="3"/>
                  </a:cubicBezTo>
                  <a:cubicBezTo>
                    <a:pt x="20" y="3"/>
                    <a:pt x="20" y="3"/>
                    <a:pt x="20" y="2"/>
                  </a:cubicBezTo>
                  <a:cubicBezTo>
                    <a:pt x="20" y="3"/>
                    <a:pt x="20" y="4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lose/>
                  <a:moveTo>
                    <a:pt x="14" y="6"/>
                  </a:moveTo>
                  <a:cubicBezTo>
                    <a:pt x="14" y="5"/>
                    <a:pt x="13" y="5"/>
                    <a:pt x="13" y="5"/>
                  </a:cubicBezTo>
                  <a:cubicBezTo>
                    <a:pt x="15" y="7"/>
                    <a:pt x="16" y="9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lose/>
                  <a:moveTo>
                    <a:pt x="13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4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lose/>
                  <a:moveTo>
                    <a:pt x="24" y="8"/>
                  </a:moveTo>
                  <a:cubicBezTo>
                    <a:pt x="25" y="8"/>
                    <a:pt x="25" y="7"/>
                    <a:pt x="25" y="7"/>
                  </a:cubicBezTo>
                  <a:cubicBezTo>
                    <a:pt x="24" y="8"/>
                    <a:pt x="23" y="8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4" y="8"/>
                  </a:moveTo>
                  <a:cubicBezTo>
                    <a:pt x="25" y="8"/>
                    <a:pt x="26" y="8"/>
                    <a:pt x="26" y="7"/>
                  </a:cubicBezTo>
                  <a:cubicBezTo>
                    <a:pt x="26" y="8"/>
                    <a:pt x="25" y="8"/>
                    <a:pt x="24" y="9"/>
                  </a:cubicBezTo>
                  <a:cubicBezTo>
                    <a:pt x="23" y="9"/>
                    <a:pt x="22" y="10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3" y="9"/>
                  </a:moveTo>
                  <a:cubicBezTo>
                    <a:pt x="24" y="9"/>
                    <a:pt x="24" y="9"/>
                    <a:pt x="24" y="8"/>
                  </a:cubicBezTo>
                  <a:cubicBezTo>
                    <a:pt x="24" y="9"/>
                    <a:pt x="24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8"/>
                    <a:pt x="19" y="8"/>
                  </a:cubicBezTo>
                  <a:cubicBezTo>
                    <a:pt x="18" y="8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9" y="9"/>
                  </a:moveTo>
                  <a:cubicBezTo>
                    <a:pt x="20" y="9"/>
                    <a:pt x="20" y="9"/>
                    <a:pt x="20" y="8"/>
                  </a:cubicBezTo>
                  <a:cubicBezTo>
                    <a:pt x="21" y="8"/>
                    <a:pt x="21" y="7"/>
                    <a:pt x="22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18" y="10"/>
                  </a:moveTo>
                  <a:cubicBezTo>
                    <a:pt x="18" y="10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18" y="10"/>
                  </a:moveTo>
                  <a:cubicBezTo>
                    <a:pt x="18" y="10"/>
                    <a:pt x="18" y="9"/>
                    <a:pt x="18" y="9"/>
                  </a:cubicBezTo>
                  <a:cubicBezTo>
                    <a:pt x="18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9"/>
                  </a:cubicBezTo>
                  <a:cubicBezTo>
                    <a:pt x="16" y="10"/>
                    <a:pt x="17" y="11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lose/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8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7"/>
                  </a:cubicBezTo>
                  <a:cubicBezTo>
                    <a:pt x="20" y="7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6" y="12"/>
                  </a:moveTo>
                  <a:cubicBezTo>
                    <a:pt x="15" y="11"/>
                    <a:pt x="15" y="10"/>
                    <a:pt x="14" y="10"/>
                  </a:cubicBezTo>
                  <a:cubicBezTo>
                    <a:pt x="14" y="9"/>
                    <a:pt x="12" y="7"/>
                    <a:pt x="11" y="7"/>
                  </a:cubicBezTo>
                  <a:cubicBezTo>
                    <a:pt x="11" y="6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3" y="8"/>
                    <a:pt x="14" y="9"/>
                    <a:pt x="14" y="9"/>
                  </a:cubicBezTo>
                  <a:cubicBezTo>
                    <a:pt x="14" y="9"/>
                    <a:pt x="14" y="10"/>
                    <a:pt x="15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7" y="13"/>
                  </a:cubicBezTo>
                  <a:cubicBezTo>
                    <a:pt x="16" y="12"/>
                    <a:pt x="16" y="11"/>
                    <a:pt x="15" y="10"/>
                  </a:cubicBezTo>
                  <a:cubicBezTo>
                    <a:pt x="15" y="11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6" y="12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9" y="13"/>
                    <a:pt x="19" y="12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2" y="14"/>
                  </a:moveTo>
                  <a:cubicBezTo>
                    <a:pt x="11" y="14"/>
                    <a:pt x="10" y="13"/>
                    <a:pt x="9" y="13"/>
                  </a:cubicBezTo>
                  <a:cubicBezTo>
                    <a:pt x="10" y="14"/>
                    <a:pt x="11" y="14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4" y="14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lose/>
                  <a:moveTo>
                    <a:pt x="17" y="14"/>
                  </a:moveTo>
                  <a:cubicBezTo>
                    <a:pt x="17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5" y="15"/>
                  </a:moveTo>
                  <a:cubicBezTo>
                    <a:pt x="14" y="15"/>
                    <a:pt x="13" y="14"/>
                    <a:pt x="12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16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15" y="16"/>
                    <a:pt x="16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24" y="15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4" y="16"/>
                    <a:pt x="18" y="18"/>
                    <a:pt x="18" y="18"/>
                  </a:cubicBezTo>
                  <a:cubicBezTo>
                    <a:pt x="18" y="18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6"/>
                    <a:pt x="21" y="16"/>
                    <a:pt x="22" y="16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6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9" y="16"/>
                  </a:moveTo>
                  <a:cubicBezTo>
                    <a:pt x="21" y="16"/>
                    <a:pt x="22" y="16"/>
                    <a:pt x="24" y="16"/>
                  </a:cubicBezTo>
                  <a:cubicBezTo>
                    <a:pt x="21" y="16"/>
                    <a:pt x="22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lose/>
                  <a:moveTo>
                    <a:pt x="15" y="16"/>
                  </a:moveTo>
                  <a:cubicBezTo>
                    <a:pt x="14" y="16"/>
                    <a:pt x="12" y="16"/>
                    <a:pt x="10" y="16"/>
                  </a:cubicBezTo>
                  <a:cubicBezTo>
                    <a:pt x="10" y="16"/>
                    <a:pt x="11" y="16"/>
                    <a:pt x="11" y="17"/>
                  </a:cubicBezTo>
                  <a:cubicBezTo>
                    <a:pt x="13" y="17"/>
                    <a:pt x="15" y="17"/>
                    <a:pt x="17" y="17"/>
                  </a:cubicBezTo>
                  <a:cubicBezTo>
                    <a:pt x="16" y="17"/>
                    <a:pt x="16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8" y="1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lose/>
                  <a:moveTo>
                    <a:pt x="17" y="18"/>
                  </a:moveTo>
                  <a:cubicBezTo>
                    <a:pt x="16" y="18"/>
                    <a:pt x="15" y="18"/>
                    <a:pt x="13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DE84D8AC-A886-AC40-9671-B1D0E51DC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56" y="5629294"/>
              <a:ext cx="222250" cy="222250"/>
            </a:xfrm>
            <a:custGeom>
              <a:avLst/>
              <a:gdLst>
                <a:gd name="T0" fmla="*/ 32 w 81"/>
                <a:gd name="T1" fmla="*/ 3 h 81"/>
                <a:gd name="T2" fmla="*/ 38 w 81"/>
                <a:gd name="T3" fmla="*/ 7 h 81"/>
                <a:gd name="T4" fmla="*/ 41 w 81"/>
                <a:gd name="T5" fmla="*/ 18 h 81"/>
                <a:gd name="T6" fmla="*/ 51 w 81"/>
                <a:gd name="T7" fmla="*/ 10 h 81"/>
                <a:gd name="T8" fmla="*/ 61 w 81"/>
                <a:gd name="T9" fmla="*/ 11 h 81"/>
                <a:gd name="T10" fmla="*/ 61 w 81"/>
                <a:gd name="T11" fmla="*/ 17 h 81"/>
                <a:gd name="T12" fmla="*/ 68 w 81"/>
                <a:gd name="T13" fmla="*/ 16 h 81"/>
                <a:gd name="T14" fmla="*/ 61 w 81"/>
                <a:gd name="T15" fmla="*/ 22 h 81"/>
                <a:gd name="T16" fmla="*/ 54 w 81"/>
                <a:gd name="T17" fmla="*/ 28 h 81"/>
                <a:gd name="T18" fmla="*/ 45 w 81"/>
                <a:gd name="T19" fmla="*/ 35 h 81"/>
                <a:gd name="T20" fmla="*/ 73 w 81"/>
                <a:gd name="T21" fmla="*/ 29 h 81"/>
                <a:gd name="T22" fmla="*/ 73 w 81"/>
                <a:gd name="T23" fmla="*/ 36 h 81"/>
                <a:gd name="T24" fmla="*/ 72 w 81"/>
                <a:gd name="T25" fmla="*/ 41 h 81"/>
                <a:gd name="T26" fmla="*/ 38 w 81"/>
                <a:gd name="T27" fmla="*/ 40 h 81"/>
                <a:gd name="T28" fmla="*/ 11 w 81"/>
                <a:gd name="T29" fmla="*/ 26 h 81"/>
                <a:gd name="T30" fmla="*/ 15 w 81"/>
                <a:gd name="T31" fmla="*/ 25 h 81"/>
                <a:gd name="T32" fmla="*/ 6 w 81"/>
                <a:gd name="T33" fmla="*/ 14 h 81"/>
                <a:gd name="T34" fmla="*/ 15 w 81"/>
                <a:gd name="T35" fmla="*/ 17 h 81"/>
                <a:gd name="T36" fmla="*/ 31 w 81"/>
                <a:gd name="T37" fmla="*/ 20 h 81"/>
                <a:gd name="T38" fmla="*/ 24 w 81"/>
                <a:gd name="T39" fmla="*/ 9 h 81"/>
                <a:gd name="T40" fmla="*/ 36 w 81"/>
                <a:gd name="T41" fmla="*/ 18 h 81"/>
                <a:gd name="T42" fmla="*/ 31 w 81"/>
                <a:gd name="T43" fmla="*/ 10 h 81"/>
                <a:gd name="T44" fmla="*/ 47 w 81"/>
                <a:gd name="T45" fmla="*/ 14 h 81"/>
                <a:gd name="T46" fmla="*/ 56 w 81"/>
                <a:gd name="T47" fmla="*/ 15 h 81"/>
                <a:gd name="T48" fmla="*/ 38 w 81"/>
                <a:gd name="T49" fmla="*/ 15 h 81"/>
                <a:gd name="T50" fmla="*/ 35 w 81"/>
                <a:gd name="T51" fmla="*/ 15 h 81"/>
                <a:gd name="T52" fmla="*/ 44 w 81"/>
                <a:gd name="T53" fmla="*/ 16 h 81"/>
                <a:gd name="T54" fmla="*/ 40 w 81"/>
                <a:gd name="T55" fmla="*/ 13 h 81"/>
                <a:gd name="T56" fmla="*/ 40 w 81"/>
                <a:gd name="T57" fmla="*/ 14 h 81"/>
                <a:gd name="T58" fmla="*/ 44 w 81"/>
                <a:gd name="T59" fmla="*/ 16 h 81"/>
                <a:gd name="T60" fmla="*/ 39 w 81"/>
                <a:gd name="T61" fmla="*/ 15 h 81"/>
                <a:gd name="T62" fmla="*/ 43 w 81"/>
                <a:gd name="T63" fmla="*/ 16 h 81"/>
                <a:gd name="T64" fmla="*/ 39 w 81"/>
                <a:gd name="T65" fmla="*/ 18 h 81"/>
                <a:gd name="T66" fmla="*/ 38 w 81"/>
                <a:gd name="T67" fmla="*/ 16 h 81"/>
                <a:gd name="T68" fmla="*/ 50 w 81"/>
                <a:gd name="T69" fmla="*/ 19 h 81"/>
                <a:gd name="T70" fmla="*/ 60 w 81"/>
                <a:gd name="T71" fmla="*/ 20 h 81"/>
                <a:gd name="T72" fmla="*/ 58 w 81"/>
                <a:gd name="T73" fmla="*/ 21 h 81"/>
                <a:gd name="T74" fmla="*/ 51 w 81"/>
                <a:gd name="T75" fmla="*/ 20 h 81"/>
                <a:gd name="T76" fmla="*/ 40 w 81"/>
                <a:gd name="T77" fmla="*/ 19 h 81"/>
                <a:gd name="T78" fmla="*/ 52 w 81"/>
                <a:gd name="T79" fmla="*/ 21 h 81"/>
                <a:gd name="T80" fmla="*/ 54 w 81"/>
                <a:gd name="T81" fmla="*/ 21 h 81"/>
                <a:gd name="T82" fmla="*/ 47 w 81"/>
                <a:gd name="T83" fmla="*/ 20 h 81"/>
                <a:gd name="T84" fmla="*/ 42 w 81"/>
                <a:gd name="T85" fmla="*/ 20 h 81"/>
                <a:gd name="T86" fmla="*/ 13 w 81"/>
                <a:gd name="T87" fmla="*/ 16 h 81"/>
                <a:gd name="T88" fmla="*/ 32 w 81"/>
                <a:gd name="T89" fmla="*/ 20 h 81"/>
                <a:gd name="T90" fmla="*/ 32 w 81"/>
                <a:gd name="T91" fmla="*/ 21 h 81"/>
                <a:gd name="T92" fmla="*/ 32 w 81"/>
                <a:gd name="T93" fmla="*/ 26 h 81"/>
                <a:gd name="T94" fmla="*/ 47 w 81"/>
                <a:gd name="T95" fmla="*/ 25 h 81"/>
                <a:gd name="T96" fmla="*/ 26 w 81"/>
                <a:gd name="T97" fmla="*/ 24 h 81"/>
                <a:gd name="T98" fmla="*/ 43 w 81"/>
                <a:gd name="T99" fmla="*/ 26 h 81"/>
                <a:gd name="T100" fmla="*/ 39 w 81"/>
                <a:gd name="T101" fmla="*/ 29 h 81"/>
                <a:gd name="T102" fmla="*/ 40 w 81"/>
                <a:gd name="T103" fmla="*/ 27 h 81"/>
                <a:gd name="T104" fmla="*/ 27 w 81"/>
                <a:gd name="T105" fmla="*/ 25 h 81"/>
                <a:gd name="T106" fmla="*/ 29 w 81"/>
                <a:gd name="T107" fmla="*/ 27 h 81"/>
                <a:gd name="T108" fmla="*/ 31 w 81"/>
                <a:gd name="T109" fmla="*/ 29 h 81"/>
                <a:gd name="T110" fmla="*/ 34 w 81"/>
                <a:gd name="T111" fmla="*/ 31 h 81"/>
                <a:gd name="T112" fmla="*/ 31 w 81"/>
                <a:gd name="T113" fmla="*/ 30 h 81"/>
                <a:gd name="T114" fmla="*/ 56 w 81"/>
                <a:gd name="T115" fmla="*/ 36 h 81"/>
                <a:gd name="T116" fmla="*/ 35 w 81"/>
                <a:gd name="T117" fmla="*/ 33 h 81"/>
                <a:gd name="T118" fmla="*/ 27 w 81"/>
                <a:gd name="T119" fmla="*/ 32 h 81"/>
                <a:gd name="T120" fmla="*/ 44 w 81"/>
                <a:gd name="T121" fmla="*/ 36 h 81"/>
                <a:gd name="T122" fmla="*/ 48 w 81"/>
                <a:gd name="T123" fmla="*/ 37 h 81"/>
                <a:gd name="T124" fmla="*/ 39 w 81"/>
                <a:gd name="T125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81">
                  <a:moveTo>
                    <a:pt x="29" y="1"/>
                  </a:moveTo>
                  <a:cubicBezTo>
                    <a:pt x="28" y="1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1"/>
                    <a:pt x="29" y="2"/>
                    <a:pt x="30" y="2"/>
                  </a:cubicBezTo>
                  <a:cubicBezTo>
                    <a:pt x="30" y="2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2"/>
                    <a:pt x="31" y="2"/>
                  </a:cubicBezTo>
                  <a:cubicBezTo>
                    <a:pt x="31" y="2"/>
                    <a:pt x="32" y="0"/>
                    <a:pt x="32" y="0"/>
                  </a:cubicBezTo>
                  <a:cubicBezTo>
                    <a:pt x="32" y="1"/>
                    <a:pt x="31" y="2"/>
                    <a:pt x="31" y="3"/>
                  </a:cubicBezTo>
                  <a:cubicBezTo>
                    <a:pt x="31" y="4"/>
                    <a:pt x="32" y="6"/>
                    <a:pt x="32" y="7"/>
                  </a:cubicBezTo>
                  <a:cubicBezTo>
                    <a:pt x="33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7"/>
                    <a:pt x="33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4"/>
                    <a:pt x="33" y="5"/>
                    <a:pt x="33" y="5"/>
                  </a:cubicBezTo>
                  <a:cubicBezTo>
                    <a:pt x="33" y="6"/>
                    <a:pt x="34" y="8"/>
                    <a:pt x="34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11"/>
                    <a:pt x="37" y="12"/>
                    <a:pt x="37" y="13"/>
                  </a:cubicBezTo>
                  <a:cubicBezTo>
                    <a:pt x="37" y="12"/>
                    <a:pt x="37" y="11"/>
                    <a:pt x="37" y="11"/>
                  </a:cubicBezTo>
                  <a:cubicBezTo>
                    <a:pt x="36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6" y="9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8" y="7"/>
                    <a:pt x="38" y="7"/>
                  </a:cubicBezTo>
                  <a:cubicBezTo>
                    <a:pt x="37" y="8"/>
                    <a:pt x="37" y="8"/>
                    <a:pt x="38" y="10"/>
                  </a:cubicBezTo>
                  <a:cubicBezTo>
                    <a:pt x="39" y="10"/>
                    <a:pt x="39" y="11"/>
                    <a:pt x="40" y="12"/>
                  </a:cubicBezTo>
                  <a:cubicBezTo>
                    <a:pt x="39" y="11"/>
                    <a:pt x="39" y="10"/>
                    <a:pt x="39" y="9"/>
                  </a:cubicBezTo>
                  <a:cubicBezTo>
                    <a:pt x="39" y="9"/>
                    <a:pt x="38" y="8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9" y="8"/>
                    <a:pt x="39" y="9"/>
                  </a:cubicBezTo>
                  <a:cubicBezTo>
                    <a:pt x="39" y="7"/>
                    <a:pt x="39" y="5"/>
                    <a:pt x="39" y="4"/>
                  </a:cubicBezTo>
                  <a:cubicBezTo>
                    <a:pt x="38" y="3"/>
                    <a:pt x="37" y="3"/>
                    <a:pt x="37" y="2"/>
                  </a:cubicBezTo>
                  <a:cubicBezTo>
                    <a:pt x="37" y="2"/>
                    <a:pt x="38" y="3"/>
                    <a:pt x="39" y="4"/>
                  </a:cubicBezTo>
                  <a:cubicBezTo>
                    <a:pt x="39" y="3"/>
                    <a:pt x="39" y="3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3"/>
                    <a:pt x="40" y="1"/>
                    <a:pt x="41" y="0"/>
                  </a:cubicBezTo>
                  <a:cubicBezTo>
                    <a:pt x="40" y="1"/>
                    <a:pt x="40" y="2"/>
                    <a:pt x="39" y="3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39" y="4"/>
                    <a:pt x="39" y="9"/>
                    <a:pt x="39" y="10"/>
                  </a:cubicBezTo>
                  <a:cubicBezTo>
                    <a:pt x="40" y="11"/>
                    <a:pt x="40" y="12"/>
                    <a:pt x="41" y="13"/>
                  </a:cubicBezTo>
                  <a:cubicBezTo>
                    <a:pt x="41" y="15"/>
                    <a:pt x="41" y="16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2" y="18"/>
                  </a:cubicBezTo>
                  <a:cubicBezTo>
                    <a:pt x="42" y="16"/>
                    <a:pt x="42" y="14"/>
                    <a:pt x="43" y="12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3" y="12"/>
                    <a:pt x="43" y="13"/>
                  </a:cubicBezTo>
                  <a:cubicBezTo>
                    <a:pt x="43" y="13"/>
                    <a:pt x="43" y="14"/>
                    <a:pt x="43" y="15"/>
                  </a:cubicBezTo>
                  <a:cubicBezTo>
                    <a:pt x="45" y="12"/>
                    <a:pt x="46" y="8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6"/>
                    <a:pt x="46" y="10"/>
                    <a:pt x="46" y="11"/>
                  </a:cubicBezTo>
                  <a:cubicBezTo>
                    <a:pt x="46" y="12"/>
                    <a:pt x="46" y="12"/>
                    <a:pt x="46" y="13"/>
                  </a:cubicBezTo>
                  <a:cubicBezTo>
                    <a:pt x="47" y="13"/>
                    <a:pt x="48" y="12"/>
                    <a:pt x="49" y="11"/>
                  </a:cubicBezTo>
                  <a:cubicBezTo>
                    <a:pt x="49" y="11"/>
                    <a:pt x="49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49" y="11"/>
                    <a:pt x="49" y="11"/>
                  </a:cubicBezTo>
                  <a:cubicBezTo>
                    <a:pt x="50" y="11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0" y="11"/>
                    <a:pt x="49" y="11"/>
                  </a:cubicBezTo>
                  <a:cubicBezTo>
                    <a:pt x="49" y="12"/>
                    <a:pt x="48" y="14"/>
                    <a:pt x="48" y="14"/>
                  </a:cubicBezTo>
                  <a:cubicBezTo>
                    <a:pt x="48" y="14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9" y="14"/>
                    <a:pt x="49" y="14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5"/>
                    <a:pt x="47" y="15"/>
                    <a:pt x="46" y="17"/>
                  </a:cubicBezTo>
                  <a:cubicBezTo>
                    <a:pt x="48" y="17"/>
                    <a:pt x="50" y="16"/>
                    <a:pt x="52" y="16"/>
                  </a:cubicBezTo>
                  <a:cubicBezTo>
                    <a:pt x="52" y="15"/>
                    <a:pt x="53" y="15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5"/>
                    <a:pt x="53" y="15"/>
                    <a:pt x="53" y="16"/>
                  </a:cubicBezTo>
                  <a:cubicBezTo>
                    <a:pt x="54" y="15"/>
                    <a:pt x="56" y="15"/>
                    <a:pt x="57" y="14"/>
                  </a:cubicBezTo>
                  <a:cubicBezTo>
                    <a:pt x="58" y="13"/>
                    <a:pt x="59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0" y="12"/>
                    <a:pt x="60" y="12"/>
                  </a:cubicBezTo>
                  <a:cubicBezTo>
                    <a:pt x="60" y="12"/>
                    <a:pt x="59" y="12"/>
                    <a:pt x="59" y="13"/>
                  </a:cubicBezTo>
                  <a:cubicBezTo>
                    <a:pt x="59" y="13"/>
                    <a:pt x="58" y="15"/>
                    <a:pt x="58" y="15"/>
                  </a:cubicBezTo>
                  <a:cubicBezTo>
                    <a:pt x="61" y="14"/>
                    <a:pt x="60" y="14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0" y="15"/>
                    <a:pt x="60" y="15"/>
                  </a:cubicBezTo>
                  <a:cubicBezTo>
                    <a:pt x="59" y="15"/>
                    <a:pt x="59" y="15"/>
                    <a:pt x="58" y="16"/>
                  </a:cubicBezTo>
                  <a:cubicBezTo>
                    <a:pt x="59" y="16"/>
                    <a:pt x="59" y="16"/>
                    <a:pt x="60" y="17"/>
                  </a:cubicBezTo>
                  <a:cubicBezTo>
                    <a:pt x="60" y="16"/>
                    <a:pt x="61" y="16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0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0" y="17"/>
                  </a:cubicBezTo>
                  <a:cubicBezTo>
                    <a:pt x="60" y="17"/>
                    <a:pt x="59" y="18"/>
                    <a:pt x="59" y="18"/>
                  </a:cubicBezTo>
                  <a:cubicBezTo>
                    <a:pt x="60" y="18"/>
                    <a:pt x="62" y="18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6"/>
                    <a:pt x="63" y="16"/>
                    <a:pt x="63" y="15"/>
                  </a:cubicBezTo>
                  <a:cubicBezTo>
                    <a:pt x="63" y="16"/>
                    <a:pt x="63" y="16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5" y="16"/>
                    <a:pt x="66" y="16"/>
                    <a:pt x="67" y="15"/>
                  </a:cubicBezTo>
                  <a:cubicBezTo>
                    <a:pt x="66" y="16"/>
                    <a:pt x="65" y="16"/>
                    <a:pt x="64" y="17"/>
                  </a:cubicBezTo>
                  <a:cubicBezTo>
                    <a:pt x="65" y="17"/>
                    <a:pt x="66" y="16"/>
                    <a:pt x="68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5" y="17"/>
                    <a:pt x="64" y="17"/>
                  </a:cubicBezTo>
                  <a:cubicBezTo>
                    <a:pt x="64" y="17"/>
                    <a:pt x="64" y="18"/>
                    <a:pt x="63" y="18"/>
                  </a:cubicBezTo>
                  <a:cubicBezTo>
                    <a:pt x="62" y="18"/>
                    <a:pt x="62" y="19"/>
                    <a:pt x="61" y="20"/>
                  </a:cubicBezTo>
                  <a:cubicBezTo>
                    <a:pt x="61" y="20"/>
                    <a:pt x="61" y="20"/>
                    <a:pt x="62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2" y="21"/>
                    <a:pt x="62" y="21"/>
                  </a:cubicBezTo>
                  <a:cubicBezTo>
                    <a:pt x="63" y="20"/>
                    <a:pt x="66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8"/>
                    <a:pt x="63" y="20"/>
                    <a:pt x="62" y="21"/>
                  </a:cubicBezTo>
                  <a:cubicBezTo>
                    <a:pt x="64" y="20"/>
                    <a:pt x="66" y="19"/>
                    <a:pt x="68" y="18"/>
                  </a:cubicBezTo>
                  <a:cubicBezTo>
                    <a:pt x="69" y="17"/>
                    <a:pt x="70" y="16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8" y="18"/>
                    <a:pt x="65" y="20"/>
                    <a:pt x="6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2" y="22"/>
                    <a:pt x="63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4" y="22"/>
                    <a:pt x="66" y="21"/>
                    <a:pt x="69" y="20"/>
                  </a:cubicBezTo>
                  <a:cubicBezTo>
                    <a:pt x="70" y="19"/>
                    <a:pt x="70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0" y="20"/>
                    <a:pt x="69" y="20"/>
                  </a:cubicBezTo>
                  <a:cubicBezTo>
                    <a:pt x="67" y="21"/>
                    <a:pt x="63" y="22"/>
                    <a:pt x="60" y="23"/>
                  </a:cubicBezTo>
                  <a:cubicBezTo>
                    <a:pt x="61" y="23"/>
                    <a:pt x="61" y="23"/>
                    <a:pt x="61" y="24"/>
                  </a:cubicBezTo>
                  <a:cubicBezTo>
                    <a:pt x="59" y="23"/>
                    <a:pt x="60" y="23"/>
                    <a:pt x="59" y="24"/>
                  </a:cubicBezTo>
                  <a:cubicBezTo>
                    <a:pt x="56" y="25"/>
                    <a:pt x="50" y="28"/>
                    <a:pt x="47" y="29"/>
                  </a:cubicBezTo>
                  <a:cubicBezTo>
                    <a:pt x="46" y="29"/>
                    <a:pt x="43" y="30"/>
                    <a:pt x="42" y="31"/>
                  </a:cubicBezTo>
                  <a:cubicBezTo>
                    <a:pt x="41" y="31"/>
                    <a:pt x="41" y="31"/>
                    <a:pt x="40" y="32"/>
                  </a:cubicBezTo>
                  <a:cubicBezTo>
                    <a:pt x="43" y="31"/>
                    <a:pt x="45" y="31"/>
                    <a:pt x="48" y="31"/>
                  </a:cubicBezTo>
                  <a:cubicBezTo>
                    <a:pt x="49" y="30"/>
                    <a:pt x="49" y="30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30"/>
                    <a:pt x="49" y="30"/>
                    <a:pt x="49" y="31"/>
                  </a:cubicBezTo>
                  <a:cubicBezTo>
                    <a:pt x="50" y="31"/>
                    <a:pt x="51" y="31"/>
                    <a:pt x="52" y="30"/>
                  </a:cubicBezTo>
                  <a:cubicBezTo>
                    <a:pt x="53" y="29"/>
                    <a:pt x="53" y="29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9"/>
                    <a:pt x="52" y="30"/>
                    <a:pt x="51" y="31"/>
                  </a:cubicBezTo>
                  <a:cubicBezTo>
                    <a:pt x="59" y="30"/>
                    <a:pt x="65" y="29"/>
                    <a:pt x="73" y="26"/>
                  </a:cubicBezTo>
                  <a:cubicBezTo>
                    <a:pt x="73" y="25"/>
                    <a:pt x="76" y="24"/>
                    <a:pt x="77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5" y="25"/>
                    <a:pt x="72" y="26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9" y="28"/>
                    <a:pt x="64" y="30"/>
                    <a:pt x="62" y="31"/>
                  </a:cubicBezTo>
                  <a:cubicBezTo>
                    <a:pt x="60" y="32"/>
                    <a:pt x="56" y="32"/>
                    <a:pt x="53" y="32"/>
                  </a:cubicBezTo>
                  <a:cubicBezTo>
                    <a:pt x="53" y="32"/>
                    <a:pt x="50" y="32"/>
                    <a:pt x="49" y="32"/>
                  </a:cubicBezTo>
                  <a:cubicBezTo>
                    <a:pt x="48" y="33"/>
                    <a:pt x="46" y="33"/>
                    <a:pt x="45" y="33"/>
                  </a:cubicBezTo>
                  <a:cubicBezTo>
                    <a:pt x="44" y="33"/>
                    <a:pt x="43" y="33"/>
                    <a:pt x="43" y="33"/>
                  </a:cubicBezTo>
                  <a:cubicBezTo>
                    <a:pt x="43" y="33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2" y="33"/>
                    <a:pt x="42" y="32"/>
                    <a:pt x="40" y="33"/>
                  </a:cubicBezTo>
                  <a:cubicBezTo>
                    <a:pt x="39" y="34"/>
                    <a:pt x="39" y="34"/>
                    <a:pt x="39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6"/>
                    <a:pt x="49" y="36"/>
                    <a:pt x="51" y="36"/>
                  </a:cubicBezTo>
                  <a:cubicBezTo>
                    <a:pt x="52" y="36"/>
                    <a:pt x="52" y="36"/>
                    <a:pt x="53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5"/>
                    <a:pt x="52" y="36"/>
                  </a:cubicBezTo>
                  <a:cubicBezTo>
                    <a:pt x="53" y="35"/>
                    <a:pt x="55" y="35"/>
                    <a:pt x="56" y="35"/>
                  </a:cubicBezTo>
                  <a:cubicBezTo>
                    <a:pt x="56" y="35"/>
                    <a:pt x="56" y="34"/>
                    <a:pt x="56" y="33"/>
                  </a:cubicBezTo>
                  <a:cubicBezTo>
                    <a:pt x="56" y="34"/>
                    <a:pt x="56" y="35"/>
                    <a:pt x="56" y="35"/>
                  </a:cubicBezTo>
                  <a:cubicBezTo>
                    <a:pt x="60" y="34"/>
                    <a:pt x="59" y="35"/>
                    <a:pt x="62" y="33"/>
                  </a:cubicBezTo>
                  <a:cubicBezTo>
                    <a:pt x="63" y="33"/>
                    <a:pt x="64" y="32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2"/>
                    <a:pt x="63" y="33"/>
                    <a:pt x="63" y="33"/>
                  </a:cubicBezTo>
                  <a:cubicBezTo>
                    <a:pt x="62" y="34"/>
                    <a:pt x="62" y="34"/>
                    <a:pt x="61" y="34"/>
                  </a:cubicBezTo>
                  <a:cubicBezTo>
                    <a:pt x="62" y="34"/>
                    <a:pt x="65" y="33"/>
                    <a:pt x="65" y="33"/>
                  </a:cubicBezTo>
                  <a:cubicBezTo>
                    <a:pt x="67" y="32"/>
                    <a:pt x="71" y="30"/>
                    <a:pt x="72" y="30"/>
                  </a:cubicBezTo>
                  <a:cubicBezTo>
                    <a:pt x="72" y="30"/>
                    <a:pt x="73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69" y="32"/>
                    <a:pt x="65" y="34"/>
                    <a:pt x="60" y="35"/>
                  </a:cubicBezTo>
                  <a:cubicBezTo>
                    <a:pt x="60" y="35"/>
                    <a:pt x="61" y="36"/>
                    <a:pt x="61" y="36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58" y="35"/>
                    <a:pt x="58" y="36"/>
                    <a:pt x="56" y="36"/>
                  </a:cubicBezTo>
                  <a:cubicBezTo>
                    <a:pt x="57" y="37"/>
                    <a:pt x="59" y="37"/>
                    <a:pt x="60" y="37"/>
                  </a:cubicBezTo>
                  <a:cubicBezTo>
                    <a:pt x="60" y="37"/>
                    <a:pt x="62" y="36"/>
                    <a:pt x="63" y="36"/>
                  </a:cubicBezTo>
                  <a:cubicBezTo>
                    <a:pt x="63" y="36"/>
                    <a:pt x="64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4" y="35"/>
                    <a:pt x="64" y="35"/>
                    <a:pt x="63" y="36"/>
                  </a:cubicBezTo>
                  <a:cubicBezTo>
                    <a:pt x="66" y="35"/>
                    <a:pt x="68" y="34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68" y="34"/>
                    <a:pt x="68" y="35"/>
                  </a:cubicBezTo>
                  <a:cubicBezTo>
                    <a:pt x="66" y="36"/>
                    <a:pt x="64" y="36"/>
                    <a:pt x="63" y="37"/>
                  </a:cubicBezTo>
                  <a:cubicBezTo>
                    <a:pt x="64" y="37"/>
                    <a:pt x="72" y="36"/>
                    <a:pt x="73" y="36"/>
                  </a:cubicBezTo>
                  <a:cubicBezTo>
                    <a:pt x="77" y="35"/>
                    <a:pt x="77" y="35"/>
                    <a:pt x="80" y="33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77" y="35"/>
                    <a:pt x="77" y="35"/>
                    <a:pt x="73" y="36"/>
                  </a:cubicBezTo>
                  <a:cubicBezTo>
                    <a:pt x="69" y="37"/>
                    <a:pt x="66" y="38"/>
                    <a:pt x="62" y="37"/>
                  </a:cubicBezTo>
                  <a:cubicBezTo>
                    <a:pt x="63" y="38"/>
                    <a:pt x="64" y="39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39"/>
                    <a:pt x="63" y="38"/>
                    <a:pt x="62" y="37"/>
                  </a:cubicBezTo>
                  <a:cubicBezTo>
                    <a:pt x="60" y="37"/>
                    <a:pt x="59" y="37"/>
                    <a:pt x="58" y="37"/>
                  </a:cubicBezTo>
                  <a:cubicBezTo>
                    <a:pt x="58" y="38"/>
                    <a:pt x="59" y="38"/>
                    <a:pt x="59" y="38"/>
                  </a:cubicBezTo>
                  <a:cubicBezTo>
                    <a:pt x="57" y="37"/>
                    <a:pt x="58" y="37"/>
                    <a:pt x="56" y="38"/>
                  </a:cubicBezTo>
                  <a:cubicBezTo>
                    <a:pt x="54" y="38"/>
                    <a:pt x="53" y="38"/>
                    <a:pt x="51" y="38"/>
                  </a:cubicBezTo>
                  <a:cubicBezTo>
                    <a:pt x="51" y="38"/>
                    <a:pt x="51" y="39"/>
                    <a:pt x="52" y="39"/>
                  </a:cubicBezTo>
                  <a:cubicBezTo>
                    <a:pt x="51" y="39"/>
                    <a:pt x="51" y="38"/>
                    <a:pt x="51" y="38"/>
                  </a:cubicBezTo>
                  <a:cubicBezTo>
                    <a:pt x="49" y="38"/>
                    <a:pt x="47" y="38"/>
                    <a:pt x="45" y="38"/>
                  </a:cubicBezTo>
                  <a:cubicBezTo>
                    <a:pt x="43" y="38"/>
                    <a:pt x="44" y="38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7" y="41"/>
                    <a:pt x="54" y="42"/>
                    <a:pt x="59" y="43"/>
                  </a:cubicBezTo>
                  <a:cubicBezTo>
                    <a:pt x="61" y="43"/>
                    <a:pt x="63" y="43"/>
                    <a:pt x="65" y="43"/>
                  </a:cubicBezTo>
                  <a:cubicBezTo>
                    <a:pt x="67" y="42"/>
                    <a:pt x="69" y="42"/>
                    <a:pt x="71" y="42"/>
                  </a:cubicBezTo>
                  <a:cubicBezTo>
                    <a:pt x="71" y="42"/>
                    <a:pt x="71" y="41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2"/>
                    <a:pt x="71" y="42"/>
                    <a:pt x="71" y="42"/>
                  </a:cubicBezTo>
                  <a:cubicBezTo>
                    <a:pt x="72" y="42"/>
                    <a:pt x="73" y="42"/>
                    <a:pt x="74" y="41"/>
                  </a:cubicBezTo>
                  <a:cubicBezTo>
                    <a:pt x="75" y="41"/>
                    <a:pt x="76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4" y="42"/>
                    <a:pt x="74" y="42"/>
                  </a:cubicBezTo>
                  <a:cubicBezTo>
                    <a:pt x="72" y="43"/>
                    <a:pt x="69" y="43"/>
                    <a:pt x="67" y="43"/>
                  </a:cubicBezTo>
                  <a:cubicBezTo>
                    <a:pt x="66" y="43"/>
                    <a:pt x="66" y="43"/>
                    <a:pt x="65" y="43"/>
                  </a:cubicBezTo>
                  <a:cubicBezTo>
                    <a:pt x="65" y="44"/>
                    <a:pt x="66" y="45"/>
                    <a:pt x="67" y="46"/>
                  </a:cubicBezTo>
                  <a:cubicBezTo>
                    <a:pt x="66" y="46"/>
                    <a:pt x="65" y="44"/>
                    <a:pt x="64" y="43"/>
                  </a:cubicBezTo>
                  <a:cubicBezTo>
                    <a:pt x="64" y="43"/>
                    <a:pt x="63" y="44"/>
                    <a:pt x="62" y="44"/>
                  </a:cubicBezTo>
                  <a:cubicBezTo>
                    <a:pt x="60" y="44"/>
                    <a:pt x="56" y="43"/>
                    <a:pt x="54" y="43"/>
                  </a:cubicBezTo>
                  <a:cubicBezTo>
                    <a:pt x="52" y="43"/>
                    <a:pt x="51" y="43"/>
                    <a:pt x="49" y="43"/>
                  </a:cubicBezTo>
                  <a:cubicBezTo>
                    <a:pt x="47" y="42"/>
                    <a:pt x="44" y="42"/>
                    <a:pt x="42" y="41"/>
                  </a:cubicBezTo>
                  <a:cubicBezTo>
                    <a:pt x="41" y="41"/>
                    <a:pt x="41" y="40"/>
                    <a:pt x="40" y="40"/>
                  </a:cubicBezTo>
                  <a:cubicBezTo>
                    <a:pt x="39" y="40"/>
                    <a:pt x="40" y="40"/>
                    <a:pt x="38" y="40"/>
                  </a:cubicBezTo>
                  <a:cubicBezTo>
                    <a:pt x="39" y="41"/>
                    <a:pt x="39" y="41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8" y="41"/>
                    <a:pt x="38" y="40"/>
                  </a:cubicBezTo>
                  <a:cubicBezTo>
                    <a:pt x="37" y="41"/>
                    <a:pt x="40" y="48"/>
                    <a:pt x="40" y="53"/>
                  </a:cubicBezTo>
                  <a:cubicBezTo>
                    <a:pt x="39" y="61"/>
                    <a:pt x="35" y="67"/>
                    <a:pt x="33" y="74"/>
                  </a:cubicBezTo>
                  <a:cubicBezTo>
                    <a:pt x="33" y="76"/>
                    <a:pt x="33" y="79"/>
                    <a:pt x="33" y="81"/>
                  </a:cubicBezTo>
                  <a:cubicBezTo>
                    <a:pt x="31" y="80"/>
                    <a:pt x="30" y="80"/>
                    <a:pt x="28" y="79"/>
                  </a:cubicBezTo>
                  <a:cubicBezTo>
                    <a:pt x="29" y="76"/>
                    <a:pt x="29" y="77"/>
                    <a:pt x="30" y="73"/>
                  </a:cubicBezTo>
                  <a:cubicBezTo>
                    <a:pt x="31" y="66"/>
                    <a:pt x="37" y="61"/>
                    <a:pt x="37" y="53"/>
                  </a:cubicBezTo>
                  <a:cubicBezTo>
                    <a:pt x="37" y="47"/>
                    <a:pt x="34" y="42"/>
                    <a:pt x="35" y="38"/>
                  </a:cubicBezTo>
                  <a:cubicBezTo>
                    <a:pt x="33" y="36"/>
                    <a:pt x="32" y="36"/>
                    <a:pt x="30" y="35"/>
                  </a:cubicBezTo>
                  <a:cubicBezTo>
                    <a:pt x="29" y="35"/>
                    <a:pt x="28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9" y="35"/>
                    <a:pt x="30" y="34"/>
                  </a:cubicBezTo>
                  <a:cubicBezTo>
                    <a:pt x="29" y="34"/>
                    <a:pt x="28" y="33"/>
                    <a:pt x="27" y="33"/>
                  </a:cubicBezTo>
                  <a:cubicBezTo>
                    <a:pt x="26" y="33"/>
                    <a:pt x="24" y="33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5" y="33"/>
                    <a:pt x="26" y="33"/>
                  </a:cubicBezTo>
                  <a:cubicBezTo>
                    <a:pt x="24" y="32"/>
                    <a:pt x="23" y="31"/>
                    <a:pt x="21" y="30"/>
                  </a:cubicBezTo>
                  <a:cubicBezTo>
                    <a:pt x="18" y="28"/>
                    <a:pt x="17" y="28"/>
                    <a:pt x="14" y="27"/>
                  </a:cubicBezTo>
                  <a:cubicBezTo>
                    <a:pt x="13" y="26"/>
                    <a:pt x="13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1" y="25"/>
                    <a:pt x="9" y="24"/>
                    <a:pt x="8" y="23"/>
                  </a:cubicBezTo>
                  <a:cubicBezTo>
                    <a:pt x="7" y="22"/>
                    <a:pt x="6" y="21"/>
                    <a:pt x="5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10" y="24"/>
                    <a:pt x="11" y="24"/>
                  </a:cubicBezTo>
                  <a:cubicBezTo>
                    <a:pt x="12" y="25"/>
                    <a:pt x="13" y="25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1" y="24"/>
                    <a:pt x="9" y="22"/>
                    <a:pt x="6" y="20"/>
                  </a:cubicBezTo>
                  <a:cubicBezTo>
                    <a:pt x="5" y="18"/>
                    <a:pt x="2" y="15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2" y="14"/>
                    <a:pt x="3" y="16"/>
                  </a:cubicBezTo>
                  <a:cubicBezTo>
                    <a:pt x="7" y="20"/>
                    <a:pt x="10" y="22"/>
                    <a:pt x="15" y="25"/>
                  </a:cubicBezTo>
                  <a:cubicBezTo>
                    <a:pt x="14" y="24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5" y="24"/>
                    <a:pt x="15" y="25"/>
                  </a:cubicBezTo>
                  <a:cubicBezTo>
                    <a:pt x="20" y="29"/>
                    <a:pt x="20" y="28"/>
                    <a:pt x="26" y="30"/>
                  </a:cubicBezTo>
                  <a:cubicBezTo>
                    <a:pt x="26" y="30"/>
                    <a:pt x="26" y="30"/>
                    <a:pt x="26" y="29"/>
                  </a:cubicBezTo>
                  <a:cubicBezTo>
                    <a:pt x="25" y="29"/>
                    <a:pt x="24" y="29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4" y="28"/>
                    <a:pt x="24" y="28"/>
                  </a:cubicBezTo>
                  <a:cubicBezTo>
                    <a:pt x="22" y="27"/>
                    <a:pt x="21" y="25"/>
                    <a:pt x="20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7" y="22"/>
                    <a:pt x="17" y="21"/>
                  </a:cubicBezTo>
                  <a:cubicBezTo>
                    <a:pt x="16" y="21"/>
                    <a:pt x="16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6" y="21"/>
                    <a:pt x="15" y="21"/>
                    <a:pt x="15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1" y="18"/>
                    <a:pt x="8" y="17"/>
                    <a:pt x="6" y="14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5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8" y="16"/>
                    <a:pt x="10" y="18"/>
                    <a:pt x="14" y="19"/>
                  </a:cubicBezTo>
                  <a:cubicBezTo>
                    <a:pt x="14" y="19"/>
                    <a:pt x="13" y="18"/>
                    <a:pt x="13" y="18"/>
                  </a:cubicBezTo>
                  <a:cubicBezTo>
                    <a:pt x="15" y="20"/>
                    <a:pt x="15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7" y="20"/>
                    <a:pt x="17" y="20"/>
                    <a:pt x="16" y="19"/>
                  </a:cubicBezTo>
                  <a:cubicBezTo>
                    <a:pt x="12" y="16"/>
                    <a:pt x="15" y="17"/>
                    <a:pt x="9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6"/>
                    <a:pt x="10" y="14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5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9"/>
                    <a:pt x="17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19"/>
                    <a:pt x="18" y="18"/>
                    <a:pt x="18" y="17"/>
                  </a:cubicBezTo>
                  <a:cubicBezTo>
                    <a:pt x="18" y="17"/>
                    <a:pt x="19" y="20"/>
                    <a:pt x="19" y="20"/>
                  </a:cubicBezTo>
                  <a:cubicBezTo>
                    <a:pt x="21" y="21"/>
                    <a:pt x="23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4"/>
                    <a:pt x="28" y="25"/>
                  </a:cubicBezTo>
                  <a:cubicBezTo>
                    <a:pt x="28" y="24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5"/>
                  </a:cubicBezTo>
                  <a:cubicBezTo>
                    <a:pt x="30" y="25"/>
                    <a:pt x="31" y="26"/>
                    <a:pt x="32" y="26"/>
                  </a:cubicBezTo>
                  <a:cubicBezTo>
                    <a:pt x="32" y="25"/>
                    <a:pt x="31" y="21"/>
                    <a:pt x="31" y="20"/>
                  </a:cubicBezTo>
                  <a:cubicBezTo>
                    <a:pt x="30" y="20"/>
                    <a:pt x="29" y="19"/>
                    <a:pt x="28" y="18"/>
                  </a:cubicBezTo>
                  <a:cubicBezTo>
                    <a:pt x="26" y="17"/>
                    <a:pt x="27" y="17"/>
                    <a:pt x="23" y="17"/>
                  </a:cubicBezTo>
                  <a:cubicBezTo>
                    <a:pt x="24" y="17"/>
                    <a:pt x="25" y="17"/>
                    <a:pt x="27" y="17"/>
                  </a:cubicBezTo>
                  <a:cubicBezTo>
                    <a:pt x="23" y="15"/>
                    <a:pt x="19" y="11"/>
                    <a:pt x="17" y="8"/>
                  </a:cubicBezTo>
                  <a:cubicBezTo>
                    <a:pt x="17" y="8"/>
                    <a:pt x="15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6" y="5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6"/>
                    <a:pt x="16" y="6"/>
                    <a:pt x="17" y="8"/>
                  </a:cubicBezTo>
                  <a:cubicBezTo>
                    <a:pt x="20" y="11"/>
                    <a:pt x="25" y="16"/>
                    <a:pt x="28" y="18"/>
                  </a:cubicBezTo>
                  <a:cubicBezTo>
                    <a:pt x="29" y="19"/>
                    <a:pt x="30" y="19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8"/>
                    <a:pt x="28" y="16"/>
                    <a:pt x="27" y="14"/>
                  </a:cubicBezTo>
                  <a:cubicBezTo>
                    <a:pt x="26" y="13"/>
                    <a:pt x="25" y="11"/>
                    <a:pt x="24" y="9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3" y="9"/>
                    <a:pt x="24" y="9"/>
                  </a:cubicBezTo>
                  <a:cubicBezTo>
                    <a:pt x="24" y="8"/>
                    <a:pt x="23" y="8"/>
                    <a:pt x="23" y="7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4" y="8"/>
                    <a:pt x="25" y="9"/>
                    <a:pt x="25" y="11"/>
                  </a:cubicBezTo>
                  <a:cubicBezTo>
                    <a:pt x="26" y="13"/>
                    <a:pt x="29" y="16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3" y="20"/>
                  </a:cubicBezTo>
                  <a:cubicBezTo>
                    <a:pt x="33" y="19"/>
                    <a:pt x="33" y="19"/>
                    <a:pt x="33" y="18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4" y="21"/>
                    <a:pt x="36" y="22"/>
                    <a:pt x="37" y="23"/>
                  </a:cubicBezTo>
                  <a:cubicBezTo>
                    <a:pt x="37" y="24"/>
                    <a:pt x="38" y="24"/>
                    <a:pt x="38" y="25"/>
                  </a:cubicBezTo>
                  <a:cubicBezTo>
                    <a:pt x="38" y="24"/>
                    <a:pt x="38" y="24"/>
                    <a:pt x="39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8" y="20"/>
                    <a:pt x="37" y="19"/>
                  </a:cubicBezTo>
                  <a:cubicBezTo>
                    <a:pt x="37" y="19"/>
                    <a:pt x="36" y="18"/>
                    <a:pt x="36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4" y="15"/>
                    <a:pt x="32" y="13"/>
                    <a:pt x="30" y="12"/>
                  </a:cubicBezTo>
                  <a:cubicBezTo>
                    <a:pt x="29" y="12"/>
                    <a:pt x="28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9" y="11"/>
                    <a:pt x="30" y="11"/>
                  </a:cubicBezTo>
                  <a:cubicBezTo>
                    <a:pt x="28" y="9"/>
                    <a:pt x="26" y="6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3"/>
                    <a:pt x="25" y="5"/>
                    <a:pt x="27" y="7"/>
                  </a:cubicBezTo>
                  <a:cubicBezTo>
                    <a:pt x="26" y="5"/>
                    <a:pt x="25" y="3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3"/>
                    <a:pt x="27" y="6"/>
                    <a:pt x="28" y="8"/>
                  </a:cubicBezTo>
                  <a:cubicBezTo>
                    <a:pt x="29" y="9"/>
                    <a:pt x="30" y="10"/>
                    <a:pt x="31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2" y="10"/>
                    <a:pt x="33" y="11"/>
                    <a:pt x="34" y="11"/>
                  </a:cubicBezTo>
                  <a:cubicBezTo>
                    <a:pt x="33" y="10"/>
                    <a:pt x="32" y="9"/>
                    <a:pt x="32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30" y="5"/>
                    <a:pt x="31" y="5"/>
                  </a:cubicBezTo>
                  <a:cubicBezTo>
                    <a:pt x="30" y="4"/>
                    <a:pt x="29" y="3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lose/>
                  <a:moveTo>
                    <a:pt x="30" y="2"/>
                  </a:moveTo>
                  <a:cubicBezTo>
                    <a:pt x="29" y="2"/>
                    <a:pt x="29" y="2"/>
                    <a:pt x="29" y="1"/>
                  </a:cubicBezTo>
                  <a:cubicBezTo>
                    <a:pt x="30" y="3"/>
                    <a:pt x="30" y="4"/>
                    <a:pt x="31" y="5"/>
                  </a:cubicBezTo>
                  <a:cubicBezTo>
                    <a:pt x="31" y="5"/>
                    <a:pt x="30" y="3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lose/>
                  <a:moveTo>
                    <a:pt x="48" y="13"/>
                  </a:moveTo>
                  <a:cubicBezTo>
                    <a:pt x="49" y="12"/>
                    <a:pt x="49" y="12"/>
                    <a:pt x="49" y="11"/>
                  </a:cubicBezTo>
                  <a:cubicBezTo>
                    <a:pt x="48" y="12"/>
                    <a:pt x="45" y="14"/>
                    <a:pt x="45" y="15"/>
                  </a:cubicBezTo>
                  <a:cubicBezTo>
                    <a:pt x="44" y="15"/>
                    <a:pt x="44" y="16"/>
                    <a:pt x="44" y="16"/>
                  </a:cubicBezTo>
                  <a:cubicBezTo>
                    <a:pt x="47" y="15"/>
                    <a:pt x="46" y="16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8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37" y="11"/>
                  </a:moveTo>
                  <a:cubicBezTo>
                    <a:pt x="37" y="10"/>
                    <a:pt x="37" y="9"/>
                    <a:pt x="37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9" y="12"/>
                    <a:pt x="39" y="11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8" y="12"/>
                    <a:pt x="38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lose/>
                  <a:moveTo>
                    <a:pt x="56" y="15"/>
                  </a:moveTo>
                  <a:cubicBezTo>
                    <a:pt x="57" y="14"/>
                    <a:pt x="58" y="13"/>
                    <a:pt x="59" y="13"/>
                  </a:cubicBezTo>
                  <a:cubicBezTo>
                    <a:pt x="59" y="14"/>
                    <a:pt x="58" y="14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16"/>
                    <a:pt x="55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34" y="11"/>
                  </a:moveTo>
                  <a:cubicBezTo>
                    <a:pt x="34" y="10"/>
                    <a:pt x="33" y="9"/>
                    <a:pt x="32" y="8"/>
                  </a:cubicBezTo>
                  <a:cubicBezTo>
                    <a:pt x="33" y="9"/>
                    <a:pt x="34" y="9"/>
                    <a:pt x="35" y="10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38" y="12"/>
                  </a:moveTo>
                  <a:cubicBezTo>
                    <a:pt x="38" y="12"/>
                    <a:pt x="38" y="11"/>
                    <a:pt x="37" y="11"/>
                  </a:cubicBezTo>
                  <a:cubicBezTo>
                    <a:pt x="38" y="13"/>
                    <a:pt x="37" y="13"/>
                    <a:pt x="38" y="14"/>
                  </a:cubicBez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lose/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6" y="12"/>
                    <a:pt x="37" y="13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7" y="15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lose/>
                  <a:moveTo>
                    <a:pt x="46" y="13"/>
                  </a:moveTo>
                  <a:cubicBezTo>
                    <a:pt x="46" y="13"/>
                    <a:pt x="46" y="12"/>
                    <a:pt x="45" y="11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4" y="15"/>
                    <a:pt x="43" y="15"/>
                    <a:pt x="43" y="16"/>
                  </a:cubicBezTo>
                  <a:cubicBezTo>
                    <a:pt x="44" y="15"/>
                    <a:pt x="44" y="14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lose/>
                  <a:moveTo>
                    <a:pt x="34" y="11"/>
                  </a:moveTo>
                  <a:cubicBezTo>
                    <a:pt x="33" y="11"/>
                    <a:pt x="32" y="10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3" y="13"/>
                    <a:pt x="34" y="14"/>
                    <a:pt x="36" y="16"/>
                  </a:cubicBezTo>
                  <a:cubicBezTo>
                    <a:pt x="36" y="16"/>
                    <a:pt x="36" y="16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5" y="13"/>
                  </a:cubicBezTo>
                  <a:cubicBezTo>
                    <a:pt x="35" y="12"/>
                    <a:pt x="34" y="12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40" y="13"/>
                  </a:moveTo>
                  <a:cubicBezTo>
                    <a:pt x="40" y="12"/>
                    <a:pt x="40" y="11"/>
                    <a:pt x="40" y="10"/>
                  </a:cubicBezTo>
                  <a:cubicBezTo>
                    <a:pt x="41" y="14"/>
                    <a:pt x="41" y="13"/>
                    <a:pt x="41" y="16"/>
                  </a:cubicBezTo>
                  <a:cubicBezTo>
                    <a:pt x="41" y="15"/>
                    <a:pt x="41" y="14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lose/>
                  <a:moveTo>
                    <a:pt x="46" y="14"/>
                  </a:moveTo>
                  <a:cubicBezTo>
                    <a:pt x="46" y="14"/>
                    <a:pt x="46" y="14"/>
                    <a:pt x="46" y="13"/>
                  </a:cubicBezTo>
                  <a:cubicBezTo>
                    <a:pt x="47" y="13"/>
                    <a:pt x="47" y="12"/>
                    <a:pt x="48" y="12"/>
                  </a:cubicBezTo>
                  <a:cubicBezTo>
                    <a:pt x="47" y="13"/>
                    <a:pt x="47" y="13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4" y="15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5" y="15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6" y="16"/>
                  </a:cubicBezTo>
                  <a:cubicBezTo>
                    <a:pt x="54" y="17"/>
                    <a:pt x="53" y="17"/>
                    <a:pt x="52" y="17"/>
                  </a:cubicBezTo>
                  <a:cubicBezTo>
                    <a:pt x="51" y="17"/>
                    <a:pt x="51" y="19"/>
                    <a:pt x="50" y="19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8"/>
                    <a:pt x="53" y="18"/>
                    <a:pt x="53" y="17"/>
                  </a:cubicBezTo>
                  <a:cubicBezTo>
                    <a:pt x="53" y="17"/>
                    <a:pt x="54" y="17"/>
                    <a:pt x="54" y="17"/>
                  </a:cubicBezTo>
                  <a:cubicBezTo>
                    <a:pt x="53" y="18"/>
                    <a:pt x="51" y="19"/>
                    <a:pt x="51" y="19"/>
                  </a:cubicBezTo>
                  <a:cubicBezTo>
                    <a:pt x="52" y="19"/>
                    <a:pt x="56" y="19"/>
                    <a:pt x="57" y="19"/>
                  </a:cubicBezTo>
                  <a:cubicBezTo>
                    <a:pt x="58" y="18"/>
                    <a:pt x="59" y="17"/>
                    <a:pt x="60" y="17"/>
                  </a:cubicBezTo>
                  <a:cubicBezTo>
                    <a:pt x="59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lose/>
                  <a:moveTo>
                    <a:pt x="40" y="13"/>
                  </a:move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lose/>
                  <a:moveTo>
                    <a:pt x="40" y="13"/>
                  </a:moveTo>
                  <a:cubicBezTo>
                    <a:pt x="40" y="13"/>
                    <a:pt x="40" y="13"/>
                    <a:pt x="40" y="13"/>
                  </a:cubicBezTo>
                  <a:cubicBezTo>
                    <a:pt x="41" y="14"/>
                    <a:pt x="41" y="17"/>
                    <a:pt x="41" y="18"/>
                  </a:cubicBezTo>
                  <a:cubicBezTo>
                    <a:pt x="41" y="16"/>
                    <a:pt x="40" y="15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lose/>
                  <a:moveTo>
                    <a:pt x="52" y="16"/>
                  </a:moveTo>
                  <a:cubicBezTo>
                    <a:pt x="54" y="16"/>
                    <a:pt x="55" y="15"/>
                    <a:pt x="56" y="15"/>
                  </a:cubicBezTo>
                  <a:cubicBezTo>
                    <a:pt x="54" y="17"/>
                    <a:pt x="54" y="16"/>
                    <a:pt x="52" y="17"/>
                  </a:cubicBezTo>
                  <a:cubicBezTo>
                    <a:pt x="52" y="17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0" y="14"/>
                  </a:moveTo>
                  <a:cubicBezTo>
                    <a:pt x="39" y="13"/>
                    <a:pt x="39" y="13"/>
                    <a:pt x="38" y="12"/>
                  </a:cubicBezTo>
                  <a:cubicBezTo>
                    <a:pt x="38" y="12"/>
                    <a:pt x="39" y="14"/>
                    <a:pt x="39" y="15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62" y="18"/>
                  </a:moveTo>
                  <a:cubicBezTo>
                    <a:pt x="62" y="18"/>
                    <a:pt x="63" y="18"/>
                    <a:pt x="63" y="18"/>
                  </a:cubicBezTo>
                  <a:cubicBezTo>
                    <a:pt x="62" y="18"/>
                    <a:pt x="61" y="19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19"/>
                    <a:pt x="62" y="18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lose/>
                  <a:moveTo>
                    <a:pt x="43" y="15"/>
                  </a:moveTo>
                  <a:cubicBezTo>
                    <a:pt x="43" y="14"/>
                    <a:pt x="43" y="13"/>
                    <a:pt x="43" y="13"/>
                  </a:cubicBezTo>
                  <a:cubicBezTo>
                    <a:pt x="42" y="15"/>
                    <a:pt x="42" y="16"/>
                    <a:pt x="42" y="18"/>
                  </a:cubicBezTo>
                  <a:cubicBezTo>
                    <a:pt x="42" y="17"/>
                    <a:pt x="43" y="16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6" y="16"/>
                  </a:moveTo>
                  <a:cubicBezTo>
                    <a:pt x="46" y="16"/>
                    <a:pt x="47" y="15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3" y="16"/>
                    <a:pt x="42" y="18"/>
                    <a:pt x="42" y="19"/>
                  </a:cubicBezTo>
                  <a:cubicBezTo>
                    <a:pt x="42" y="19"/>
                    <a:pt x="42" y="19"/>
                    <a:pt x="42" y="20"/>
                  </a:cubicBezTo>
                  <a:cubicBezTo>
                    <a:pt x="43" y="19"/>
                    <a:pt x="44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7"/>
                    <a:pt x="46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lose/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lose/>
                  <a:moveTo>
                    <a:pt x="51" y="17"/>
                  </a:moveTo>
                  <a:cubicBezTo>
                    <a:pt x="52" y="17"/>
                    <a:pt x="52" y="16"/>
                    <a:pt x="52" y="16"/>
                  </a:cubicBezTo>
                  <a:cubicBezTo>
                    <a:pt x="50" y="16"/>
                    <a:pt x="48" y="17"/>
                    <a:pt x="47" y="17"/>
                  </a:cubicBezTo>
                  <a:cubicBezTo>
                    <a:pt x="47" y="18"/>
                    <a:pt x="47" y="18"/>
                    <a:pt x="48" y="18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39" y="15"/>
                  </a:moveTo>
                  <a:cubicBezTo>
                    <a:pt x="39" y="15"/>
                    <a:pt x="39" y="14"/>
                    <a:pt x="40" y="14"/>
                  </a:cubicBezTo>
                  <a:cubicBezTo>
                    <a:pt x="40" y="14"/>
                    <a:pt x="40" y="16"/>
                    <a:pt x="40" y="16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6"/>
                    <a:pt x="40" y="16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59" y="18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8" y="18"/>
                  </a:cubicBezTo>
                  <a:cubicBezTo>
                    <a:pt x="58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lose/>
                  <a:moveTo>
                    <a:pt x="43" y="16"/>
                  </a:moveTo>
                  <a:cubicBezTo>
                    <a:pt x="43" y="16"/>
                    <a:pt x="43" y="16"/>
                    <a:pt x="43" y="15"/>
                  </a:cubicBezTo>
                  <a:cubicBezTo>
                    <a:pt x="43" y="16"/>
                    <a:pt x="43" y="17"/>
                    <a:pt x="42" y="17"/>
                  </a:cubicBezTo>
                  <a:cubicBezTo>
                    <a:pt x="43" y="17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lose/>
                  <a:moveTo>
                    <a:pt x="43" y="16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lose/>
                  <a:moveTo>
                    <a:pt x="59" y="19"/>
                  </a:moveTo>
                  <a:cubicBezTo>
                    <a:pt x="60" y="19"/>
                    <a:pt x="61" y="19"/>
                    <a:pt x="61" y="18"/>
                  </a:cubicBezTo>
                  <a:cubicBezTo>
                    <a:pt x="61" y="19"/>
                    <a:pt x="60" y="19"/>
                    <a:pt x="60" y="19"/>
                  </a:cubicBezTo>
                  <a:cubicBezTo>
                    <a:pt x="60" y="19"/>
                    <a:pt x="59" y="19"/>
                    <a:pt x="59" y="19"/>
                  </a:cubicBezTo>
                  <a:cubicBezTo>
                    <a:pt x="59" y="19"/>
                    <a:pt x="59" y="19"/>
                    <a:pt x="59" y="19"/>
                  </a:cubicBezTo>
                  <a:close/>
                  <a:moveTo>
                    <a:pt x="59" y="19"/>
                  </a:moveTo>
                  <a:cubicBezTo>
                    <a:pt x="59" y="19"/>
                    <a:pt x="59" y="19"/>
                    <a:pt x="59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19"/>
                    <a:pt x="59" y="19"/>
                    <a:pt x="59" y="19"/>
                  </a:cubicBezTo>
                  <a:close/>
                  <a:moveTo>
                    <a:pt x="38" y="15"/>
                  </a:moveTo>
                  <a:cubicBezTo>
                    <a:pt x="38" y="15"/>
                    <a:pt x="39" y="15"/>
                    <a:pt x="39" y="15"/>
                  </a:cubicBezTo>
                  <a:cubicBezTo>
                    <a:pt x="40" y="17"/>
                    <a:pt x="39" y="16"/>
                    <a:pt x="40" y="18"/>
                  </a:cubicBezTo>
                  <a:cubicBezTo>
                    <a:pt x="40" y="18"/>
                    <a:pt x="39" y="18"/>
                    <a:pt x="3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lose/>
                  <a:moveTo>
                    <a:pt x="59" y="19"/>
                  </a:moveTo>
                  <a:cubicBezTo>
                    <a:pt x="57" y="19"/>
                    <a:pt x="58" y="19"/>
                    <a:pt x="54" y="22"/>
                  </a:cubicBezTo>
                  <a:cubicBezTo>
                    <a:pt x="56" y="21"/>
                    <a:pt x="58" y="21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19"/>
                    <a:pt x="59" y="19"/>
                    <a:pt x="59" y="19"/>
                  </a:cubicBezTo>
                  <a:close/>
                  <a:moveTo>
                    <a:pt x="37" y="15"/>
                  </a:moveTo>
                  <a:cubicBezTo>
                    <a:pt x="37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  <a:moveTo>
                    <a:pt x="38" y="16"/>
                  </a:moveTo>
                  <a:cubicBezTo>
                    <a:pt x="38" y="16"/>
                    <a:pt x="37" y="16"/>
                    <a:pt x="37" y="16"/>
                  </a:cubicBezTo>
                  <a:cubicBezTo>
                    <a:pt x="38" y="16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lose/>
                  <a:moveTo>
                    <a:pt x="37" y="16"/>
                  </a:moveTo>
                  <a:cubicBezTo>
                    <a:pt x="37" y="16"/>
                    <a:pt x="36" y="16"/>
                    <a:pt x="36" y="15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8"/>
                    <a:pt x="38" y="18"/>
                  </a:cubicBezTo>
                  <a:cubicBezTo>
                    <a:pt x="38" y="18"/>
                    <a:pt x="38" y="18"/>
                    <a:pt x="37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lose/>
                  <a:moveTo>
                    <a:pt x="60" y="20"/>
                  </a:move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60" y="20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lose/>
                  <a:moveTo>
                    <a:pt x="48" y="18"/>
                  </a:moveTo>
                  <a:cubicBezTo>
                    <a:pt x="49" y="18"/>
                    <a:pt x="50" y="17"/>
                    <a:pt x="51" y="17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49" y="20"/>
                    <a:pt x="45" y="20"/>
                    <a:pt x="45" y="20"/>
                  </a:cubicBezTo>
                  <a:cubicBezTo>
                    <a:pt x="44" y="21"/>
                    <a:pt x="43" y="21"/>
                    <a:pt x="42" y="22"/>
                  </a:cubicBezTo>
                  <a:cubicBezTo>
                    <a:pt x="42" y="21"/>
                    <a:pt x="44" y="20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8"/>
                    <a:pt x="48" y="18"/>
                    <a:pt x="48" y="18"/>
                  </a:cubicBezTo>
                  <a:cubicBezTo>
                    <a:pt x="48" y="18"/>
                    <a:pt x="47" y="18"/>
                    <a:pt x="47" y="18"/>
                  </a:cubicBezTo>
                  <a:cubicBezTo>
                    <a:pt x="48" y="18"/>
                    <a:pt x="49" y="18"/>
                    <a:pt x="50" y="18"/>
                  </a:cubicBezTo>
                  <a:cubicBezTo>
                    <a:pt x="49" y="18"/>
                    <a:pt x="49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lose/>
                  <a:moveTo>
                    <a:pt x="46" y="18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lose/>
                  <a:moveTo>
                    <a:pt x="61" y="20"/>
                  </a:move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lose/>
                  <a:moveTo>
                    <a:pt x="46" y="18"/>
                  </a:moveTo>
                  <a:cubicBezTo>
                    <a:pt x="46" y="18"/>
                    <a:pt x="46" y="18"/>
                    <a:pt x="45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lose/>
                  <a:moveTo>
                    <a:pt x="61" y="20"/>
                  </a:moveTo>
                  <a:cubicBezTo>
                    <a:pt x="60" y="20"/>
                    <a:pt x="59" y="21"/>
                    <a:pt x="59" y="22"/>
                  </a:cubicBezTo>
                  <a:cubicBezTo>
                    <a:pt x="57" y="23"/>
                    <a:pt x="57" y="22"/>
                    <a:pt x="56" y="24"/>
                  </a:cubicBezTo>
                  <a:cubicBezTo>
                    <a:pt x="57" y="23"/>
                    <a:pt x="60" y="23"/>
                    <a:pt x="61" y="22"/>
                  </a:cubicBezTo>
                  <a:cubicBezTo>
                    <a:pt x="61" y="22"/>
                    <a:pt x="61" y="21"/>
                    <a:pt x="62" y="21"/>
                  </a:cubicBezTo>
                  <a:cubicBezTo>
                    <a:pt x="62" y="21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lose/>
                  <a:moveTo>
                    <a:pt x="58" y="21"/>
                  </a:moveTo>
                  <a:cubicBezTo>
                    <a:pt x="59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1"/>
                    <a:pt x="57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lose/>
                  <a:moveTo>
                    <a:pt x="36" y="17"/>
                  </a:moveTo>
                  <a:cubicBezTo>
                    <a:pt x="36" y="17"/>
                    <a:pt x="35" y="17"/>
                    <a:pt x="35" y="16"/>
                  </a:cubicBezTo>
                  <a:cubicBezTo>
                    <a:pt x="35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41" y="18"/>
                  </a:moveTo>
                  <a:cubicBezTo>
                    <a:pt x="41" y="18"/>
                    <a:pt x="41" y="18"/>
                    <a:pt x="41" y="1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lose/>
                  <a:moveTo>
                    <a:pt x="51" y="20"/>
                  </a:moveTo>
                  <a:cubicBezTo>
                    <a:pt x="53" y="20"/>
                    <a:pt x="55" y="19"/>
                    <a:pt x="56" y="19"/>
                  </a:cubicBezTo>
                  <a:cubicBezTo>
                    <a:pt x="56" y="20"/>
                    <a:pt x="53" y="21"/>
                    <a:pt x="52" y="21"/>
                  </a:cubicBezTo>
                  <a:cubicBezTo>
                    <a:pt x="52" y="21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lose/>
                  <a:moveTo>
                    <a:pt x="44" y="19"/>
                  </a:moveTo>
                  <a:cubicBezTo>
                    <a:pt x="44" y="18"/>
                    <a:pt x="44" y="18"/>
                    <a:pt x="45" y="18"/>
                  </a:cubicBezTo>
                  <a:cubicBezTo>
                    <a:pt x="44" y="19"/>
                    <a:pt x="43" y="19"/>
                    <a:pt x="43" y="19"/>
                  </a:cubicBezTo>
                  <a:cubicBezTo>
                    <a:pt x="43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lose/>
                  <a:moveTo>
                    <a:pt x="41" y="18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lose/>
                  <a:moveTo>
                    <a:pt x="36" y="17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38" y="19"/>
                    <a:pt x="38" y="18"/>
                    <a:pt x="38" y="20"/>
                  </a:cubicBezTo>
                  <a:cubicBezTo>
                    <a:pt x="37" y="19"/>
                    <a:pt x="37" y="19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40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8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lose/>
                  <a:moveTo>
                    <a:pt x="40" y="18"/>
                  </a:moveTo>
                  <a:cubicBezTo>
                    <a:pt x="40" y="18"/>
                    <a:pt x="39" y="18"/>
                    <a:pt x="39" y="18"/>
                  </a:cubicBezTo>
                  <a:cubicBezTo>
                    <a:pt x="39" y="18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lose/>
                  <a:moveTo>
                    <a:pt x="39" y="18"/>
                  </a:moveTo>
                  <a:cubicBezTo>
                    <a:pt x="39" y="18"/>
                    <a:pt x="39" y="18"/>
                    <a:pt x="38" y="18"/>
                  </a:cubicBezTo>
                  <a:cubicBezTo>
                    <a:pt x="39" y="19"/>
                    <a:pt x="39" y="1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lose/>
                  <a:moveTo>
                    <a:pt x="50" y="20"/>
                  </a:moveTo>
                  <a:cubicBezTo>
                    <a:pt x="50" y="20"/>
                    <a:pt x="50" y="20"/>
                    <a:pt x="51" y="20"/>
                  </a:cubicBezTo>
                  <a:cubicBezTo>
                    <a:pt x="51" y="20"/>
                    <a:pt x="52" y="21"/>
                    <a:pt x="52" y="21"/>
                  </a:cubicBezTo>
                  <a:cubicBezTo>
                    <a:pt x="51" y="21"/>
                    <a:pt x="50" y="22"/>
                    <a:pt x="50" y="22"/>
                  </a:cubicBezTo>
                  <a:cubicBezTo>
                    <a:pt x="49" y="22"/>
                    <a:pt x="49" y="21"/>
                    <a:pt x="49" y="21"/>
                  </a:cubicBezTo>
                  <a:cubicBezTo>
                    <a:pt x="49" y="21"/>
                    <a:pt x="49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lose/>
                  <a:moveTo>
                    <a:pt x="47" y="20"/>
                  </a:moveTo>
                  <a:cubicBezTo>
                    <a:pt x="48" y="20"/>
                    <a:pt x="48" y="20"/>
                    <a:pt x="49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0"/>
                    <a:pt x="49" y="20"/>
                  </a:cubicBezTo>
                  <a:cubicBezTo>
                    <a:pt x="48" y="20"/>
                    <a:pt x="48" y="21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lose/>
                  <a:moveTo>
                    <a:pt x="54" y="21"/>
                  </a:moveTo>
                  <a:cubicBezTo>
                    <a:pt x="54" y="21"/>
                    <a:pt x="53" y="21"/>
                    <a:pt x="53" y="21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1"/>
                    <a:pt x="55" y="21"/>
                    <a:pt x="55" y="20"/>
                  </a:cubicBezTo>
                  <a:cubicBezTo>
                    <a:pt x="55" y="21"/>
                    <a:pt x="55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lose/>
                  <a:moveTo>
                    <a:pt x="57" y="22"/>
                  </a:moveTo>
                  <a:cubicBezTo>
                    <a:pt x="57" y="22"/>
                    <a:pt x="57" y="22"/>
                    <a:pt x="57" y="21"/>
                  </a:cubicBezTo>
                  <a:cubicBezTo>
                    <a:pt x="56" y="22"/>
                    <a:pt x="56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4" y="22"/>
                    <a:pt x="55" y="22"/>
                    <a:pt x="53" y="23"/>
                  </a:cubicBezTo>
                  <a:cubicBezTo>
                    <a:pt x="53" y="23"/>
                    <a:pt x="52" y="23"/>
                    <a:pt x="52" y="23"/>
                  </a:cubicBezTo>
                  <a:cubicBezTo>
                    <a:pt x="52" y="23"/>
                    <a:pt x="50" y="24"/>
                    <a:pt x="49" y="25"/>
                  </a:cubicBezTo>
                  <a:cubicBezTo>
                    <a:pt x="49" y="25"/>
                    <a:pt x="50" y="24"/>
                    <a:pt x="51" y="24"/>
                  </a:cubicBezTo>
                  <a:cubicBezTo>
                    <a:pt x="52" y="24"/>
                    <a:pt x="55" y="23"/>
                    <a:pt x="57" y="22"/>
                  </a:cubicBezTo>
                  <a:cubicBezTo>
                    <a:pt x="57" y="22"/>
                    <a:pt x="57" y="22"/>
                    <a:pt x="57" y="22"/>
                  </a:cubicBezTo>
                  <a:close/>
                  <a:moveTo>
                    <a:pt x="53" y="22"/>
                  </a:moveTo>
                  <a:cubicBezTo>
                    <a:pt x="53" y="22"/>
                    <a:pt x="53" y="22"/>
                    <a:pt x="53" y="21"/>
                  </a:cubicBezTo>
                  <a:cubicBezTo>
                    <a:pt x="51" y="22"/>
                    <a:pt x="49" y="22"/>
                    <a:pt x="48" y="23"/>
                  </a:cubicBezTo>
                  <a:cubicBezTo>
                    <a:pt x="49" y="23"/>
                    <a:pt x="50" y="23"/>
                    <a:pt x="52" y="23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48" y="21"/>
                  </a:moveTo>
                  <a:cubicBezTo>
                    <a:pt x="48" y="21"/>
                    <a:pt x="47" y="21"/>
                    <a:pt x="47" y="20"/>
                  </a:cubicBezTo>
                  <a:cubicBezTo>
                    <a:pt x="46" y="20"/>
                    <a:pt x="46" y="20"/>
                    <a:pt x="45" y="21"/>
                  </a:cubicBezTo>
                  <a:cubicBezTo>
                    <a:pt x="44" y="21"/>
                    <a:pt x="42" y="22"/>
                    <a:pt x="41" y="23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1" y="23"/>
                    <a:pt x="41" y="23"/>
                  </a:cubicBezTo>
                  <a:cubicBezTo>
                    <a:pt x="41" y="24"/>
                    <a:pt x="40" y="25"/>
                    <a:pt x="40" y="25"/>
                  </a:cubicBezTo>
                  <a:cubicBezTo>
                    <a:pt x="41" y="25"/>
                    <a:pt x="41" y="25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1" y="25"/>
                    <a:pt x="42" y="24"/>
                    <a:pt x="42" y="24"/>
                  </a:cubicBezTo>
                  <a:cubicBezTo>
                    <a:pt x="44" y="23"/>
                    <a:pt x="45" y="24"/>
                    <a:pt x="46" y="23"/>
                  </a:cubicBezTo>
                  <a:cubicBezTo>
                    <a:pt x="45" y="22"/>
                    <a:pt x="45" y="22"/>
                    <a:pt x="45" y="21"/>
                  </a:cubicBezTo>
                  <a:cubicBezTo>
                    <a:pt x="45" y="22"/>
                    <a:pt x="46" y="22"/>
                    <a:pt x="46" y="23"/>
                  </a:cubicBezTo>
                  <a:cubicBezTo>
                    <a:pt x="47" y="22"/>
                    <a:pt x="47" y="22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lose/>
                  <a:moveTo>
                    <a:pt x="42" y="20"/>
                  </a:move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lose/>
                  <a:moveTo>
                    <a:pt x="40" y="20"/>
                  </a:moveTo>
                  <a:cubicBezTo>
                    <a:pt x="40" y="20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lose/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1"/>
                    <a:pt x="42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lose/>
                  <a:moveTo>
                    <a:pt x="49" y="22"/>
                  </a:moveTo>
                  <a:cubicBezTo>
                    <a:pt x="49" y="22"/>
                    <a:pt x="49" y="22"/>
                    <a:pt x="48" y="21"/>
                  </a:cubicBezTo>
                  <a:cubicBezTo>
                    <a:pt x="48" y="22"/>
                    <a:pt x="47" y="22"/>
                    <a:pt x="47" y="23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6" y="17"/>
                    <a:pt x="15" y="16"/>
                    <a:pt x="16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39" y="21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1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lose/>
                  <a:moveTo>
                    <a:pt x="56" y="24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4" y="24"/>
                    <a:pt x="53" y="24"/>
                  </a:cubicBezTo>
                  <a:cubicBezTo>
                    <a:pt x="54" y="24"/>
                    <a:pt x="55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lose/>
                  <a:moveTo>
                    <a:pt x="32" y="20"/>
                  </a:moveTo>
                  <a:cubicBezTo>
                    <a:pt x="32" y="20"/>
                    <a:pt x="32" y="19"/>
                    <a:pt x="32" y="19"/>
                  </a:cubicBezTo>
                  <a:cubicBezTo>
                    <a:pt x="32" y="19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lose/>
                  <a:moveTo>
                    <a:pt x="32" y="20"/>
                  </a:moveTo>
                  <a:cubicBezTo>
                    <a:pt x="32" y="20"/>
                    <a:pt x="32" y="20"/>
                    <a:pt x="33" y="20"/>
                  </a:cubicBezTo>
                  <a:cubicBezTo>
                    <a:pt x="34" y="21"/>
                    <a:pt x="36" y="23"/>
                    <a:pt x="37" y="24"/>
                  </a:cubicBezTo>
                  <a:cubicBezTo>
                    <a:pt x="35" y="22"/>
                    <a:pt x="35" y="22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lose/>
                  <a:moveTo>
                    <a:pt x="47" y="23"/>
                  </a:moveTo>
                  <a:cubicBezTo>
                    <a:pt x="48" y="23"/>
                    <a:pt x="49" y="23"/>
                    <a:pt x="49" y="23"/>
                  </a:cubicBezTo>
                  <a:cubicBezTo>
                    <a:pt x="48" y="23"/>
                    <a:pt x="47" y="24"/>
                    <a:pt x="47" y="24"/>
                  </a:cubicBezTo>
                  <a:cubicBezTo>
                    <a:pt x="46" y="24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lose/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lose/>
                  <a:moveTo>
                    <a:pt x="46" y="23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lose/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5" y="23"/>
                    <a:pt x="35" y="23"/>
                    <a:pt x="37" y="26"/>
                  </a:cubicBezTo>
                  <a:cubicBezTo>
                    <a:pt x="37" y="26"/>
                    <a:pt x="35" y="25"/>
                    <a:pt x="35" y="25"/>
                  </a:cubicBez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6" y="26"/>
                    <a:pt x="36" y="26"/>
                  </a:cubicBezTo>
                  <a:cubicBezTo>
                    <a:pt x="36" y="27"/>
                    <a:pt x="37" y="28"/>
                    <a:pt x="37" y="29"/>
                  </a:cubicBezTo>
                  <a:cubicBezTo>
                    <a:pt x="35" y="27"/>
                    <a:pt x="35" y="27"/>
                    <a:pt x="32" y="26"/>
                  </a:cubicBezTo>
                  <a:cubicBezTo>
                    <a:pt x="32" y="25"/>
                    <a:pt x="32" y="22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lose/>
                  <a:moveTo>
                    <a:pt x="47" y="24"/>
                  </a:moveTo>
                  <a:cubicBezTo>
                    <a:pt x="48" y="24"/>
                    <a:pt x="49" y="24"/>
                    <a:pt x="50" y="23"/>
                  </a:cubicBezTo>
                  <a:cubicBezTo>
                    <a:pt x="49" y="24"/>
                    <a:pt x="48" y="24"/>
                    <a:pt x="47" y="2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lose/>
                  <a:moveTo>
                    <a:pt x="51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lose/>
                  <a:moveTo>
                    <a:pt x="47" y="25"/>
                  </a:moveTo>
                  <a:cubicBezTo>
                    <a:pt x="47" y="24"/>
                    <a:pt x="47" y="24"/>
                    <a:pt x="47" y="24"/>
                  </a:cubicBezTo>
                  <a:cubicBezTo>
                    <a:pt x="46" y="24"/>
                    <a:pt x="44" y="25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5" y="25"/>
                    <a:pt x="46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lose/>
                  <a:moveTo>
                    <a:pt x="43" y="25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42" y="24"/>
                    <a:pt x="43" y="24"/>
                    <a:pt x="41" y="25"/>
                  </a:cubicBezTo>
                  <a:cubicBezTo>
                    <a:pt x="42" y="25"/>
                    <a:pt x="42" y="25"/>
                    <a:pt x="43" y="25"/>
                  </a:cubicBezTo>
                  <a:cubicBezTo>
                    <a:pt x="43" y="25"/>
                    <a:pt x="43" y="25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9" y="21"/>
                  </a:cubicBezTo>
                  <a:cubicBezTo>
                    <a:pt x="20" y="22"/>
                    <a:pt x="22" y="22"/>
                    <a:pt x="24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5" y="24"/>
                    <a:pt x="20" y="22"/>
                    <a:pt x="19" y="22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lose/>
                  <a:moveTo>
                    <a:pt x="17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lose/>
                  <a:moveTo>
                    <a:pt x="43" y="26"/>
                  </a:move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lose/>
                  <a:moveTo>
                    <a:pt x="43" y="26"/>
                  </a:moveTo>
                  <a:cubicBezTo>
                    <a:pt x="45" y="26"/>
                    <a:pt x="47" y="25"/>
                    <a:pt x="48" y="25"/>
                  </a:cubicBezTo>
                  <a:cubicBezTo>
                    <a:pt x="47" y="25"/>
                    <a:pt x="45" y="26"/>
                    <a:pt x="44" y="26"/>
                  </a:cubicBezTo>
                  <a:cubicBezTo>
                    <a:pt x="44" y="26"/>
                    <a:pt x="44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lose/>
                  <a:moveTo>
                    <a:pt x="42" y="26"/>
                  </a:moveTo>
                  <a:cubicBezTo>
                    <a:pt x="42" y="26"/>
                    <a:pt x="42" y="26"/>
                    <a:pt x="43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lose/>
                  <a:moveTo>
                    <a:pt x="43" y="26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lose/>
                  <a:moveTo>
                    <a:pt x="45" y="27"/>
                  </a:moveTo>
                  <a:cubicBezTo>
                    <a:pt x="48" y="26"/>
                    <a:pt x="51" y="25"/>
                    <a:pt x="54" y="25"/>
                  </a:cubicBezTo>
                  <a:cubicBezTo>
                    <a:pt x="55" y="24"/>
                    <a:pt x="57" y="24"/>
                    <a:pt x="58" y="24"/>
                  </a:cubicBezTo>
                  <a:cubicBezTo>
                    <a:pt x="54" y="26"/>
                    <a:pt x="51" y="27"/>
                    <a:pt x="47" y="28"/>
                  </a:cubicBezTo>
                  <a:cubicBezTo>
                    <a:pt x="45" y="29"/>
                    <a:pt x="43" y="30"/>
                    <a:pt x="42" y="30"/>
                  </a:cubicBezTo>
                  <a:cubicBezTo>
                    <a:pt x="41" y="31"/>
                    <a:pt x="40" y="31"/>
                    <a:pt x="40" y="31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1" y="28"/>
                    <a:pt x="41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9"/>
                    <a:pt x="42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3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4" y="27"/>
                    <a:pt x="44" y="27"/>
                  </a:cubicBezTo>
                  <a:cubicBezTo>
                    <a:pt x="45" y="27"/>
                    <a:pt x="45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lose/>
                  <a:moveTo>
                    <a:pt x="41" y="26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1" y="27"/>
                    <a:pt x="40" y="27"/>
                  </a:cubicBezTo>
                  <a:cubicBezTo>
                    <a:pt x="41" y="27"/>
                    <a:pt x="41" y="27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lose/>
                  <a:moveTo>
                    <a:pt x="40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lose/>
                  <a:moveTo>
                    <a:pt x="38" y="26"/>
                  </a:moveTo>
                  <a:cubicBezTo>
                    <a:pt x="37" y="26"/>
                    <a:pt x="37" y="26"/>
                    <a:pt x="36" y="26"/>
                  </a:cubicBezTo>
                  <a:cubicBezTo>
                    <a:pt x="37" y="27"/>
                    <a:pt x="37" y="27"/>
                    <a:pt x="37" y="28"/>
                  </a:cubicBezTo>
                  <a:cubicBezTo>
                    <a:pt x="37" y="27"/>
                    <a:pt x="37" y="27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lose/>
                  <a:moveTo>
                    <a:pt x="21" y="23"/>
                  </a:moveTo>
                  <a:cubicBezTo>
                    <a:pt x="21" y="23"/>
                    <a:pt x="20" y="23"/>
                    <a:pt x="20" y="22"/>
                  </a:cubicBezTo>
                  <a:cubicBezTo>
                    <a:pt x="21" y="25"/>
                    <a:pt x="24" y="28"/>
                    <a:pt x="27" y="29"/>
                  </a:cubicBezTo>
                  <a:cubicBezTo>
                    <a:pt x="27" y="29"/>
                    <a:pt x="28" y="30"/>
                    <a:pt x="28" y="30"/>
                  </a:cubicBezTo>
                  <a:cubicBezTo>
                    <a:pt x="29" y="30"/>
                    <a:pt x="29" y="30"/>
                    <a:pt x="30" y="29"/>
                  </a:cubicBezTo>
                  <a:cubicBezTo>
                    <a:pt x="29" y="28"/>
                    <a:pt x="28" y="26"/>
                    <a:pt x="27" y="25"/>
                  </a:cubicBezTo>
                  <a:cubicBezTo>
                    <a:pt x="25" y="25"/>
                    <a:pt x="23" y="24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40" y="27"/>
                  </a:moveTo>
                  <a:cubicBezTo>
                    <a:pt x="40" y="27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lose/>
                  <a:moveTo>
                    <a:pt x="40" y="28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9" y="27"/>
                  </a:move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7"/>
                    <a:pt x="29" y="28"/>
                    <a:pt x="30" y="29"/>
                  </a:cubicBezTo>
                  <a:cubicBezTo>
                    <a:pt x="30" y="28"/>
                    <a:pt x="29" y="28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1" y="31"/>
                  </a:moveTo>
                  <a:cubicBezTo>
                    <a:pt x="56" y="31"/>
                    <a:pt x="62" y="30"/>
                    <a:pt x="66" y="29"/>
                  </a:cubicBezTo>
                  <a:cubicBezTo>
                    <a:pt x="62" y="30"/>
                    <a:pt x="60" y="31"/>
                    <a:pt x="56" y="31"/>
                  </a:cubicBezTo>
                  <a:cubicBezTo>
                    <a:pt x="54" y="31"/>
                    <a:pt x="53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lose/>
                  <a:moveTo>
                    <a:pt x="33" y="28"/>
                  </a:moveTo>
                  <a:cubicBezTo>
                    <a:pt x="32" y="28"/>
                    <a:pt x="32" y="27"/>
                    <a:pt x="32" y="27"/>
                  </a:cubicBezTo>
                  <a:cubicBezTo>
                    <a:pt x="31" y="27"/>
                    <a:pt x="30" y="26"/>
                    <a:pt x="29" y="26"/>
                  </a:cubicBezTo>
                  <a:cubicBezTo>
                    <a:pt x="29" y="27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2" y="28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8"/>
                    <a:pt x="32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31" y="29"/>
                  </a:moveTo>
                  <a:cubicBezTo>
                    <a:pt x="32" y="29"/>
                    <a:pt x="32" y="29"/>
                    <a:pt x="33" y="29"/>
                  </a:cubicBezTo>
                  <a:cubicBezTo>
                    <a:pt x="33" y="30"/>
                    <a:pt x="33" y="30"/>
                    <a:pt x="34" y="31"/>
                  </a:cubicBezTo>
                  <a:cubicBezTo>
                    <a:pt x="31" y="30"/>
                    <a:pt x="32" y="30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lose/>
                  <a:moveTo>
                    <a:pt x="31" y="28"/>
                  </a:moveTo>
                  <a:cubicBezTo>
                    <a:pt x="31" y="28"/>
                    <a:pt x="31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1" y="29"/>
                    <a:pt x="31" y="29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lose/>
                  <a:moveTo>
                    <a:pt x="15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lose/>
                  <a:moveTo>
                    <a:pt x="34" y="28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8"/>
                    <a:pt x="34" y="30"/>
                    <a:pt x="34" y="31"/>
                  </a:cubicBezTo>
                  <a:cubicBezTo>
                    <a:pt x="35" y="31"/>
                    <a:pt x="36" y="31"/>
                    <a:pt x="37" y="31"/>
                  </a:cubicBezTo>
                  <a:cubicBezTo>
                    <a:pt x="36" y="31"/>
                    <a:pt x="36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30"/>
                    <a:pt x="36" y="30"/>
                    <a:pt x="37" y="31"/>
                  </a:cubicBezTo>
                  <a:cubicBezTo>
                    <a:pt x="37" y="30"/>
                    <a:pt x="37" y="30"/>
                    <a:pt x="37" y="29"/>
                  </a:cubicBezTo>
                  <a:cubicBezTo>
                    <a:pt x="36" y="29"/>
                    <a:pt x="35" y="28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4" y="32"/>
                  </a:move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7" y="32"/>
                    <a:pt x="48" y="32"/>
                  </a:cubicBezTo>
                  <a:cubicBezTo>
                    <a:pt x="46" y="32"/>
                    <a:pt x="45" y="33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lose/>
                  <a:moveTo>
                    <a:pt x="31" y="30"/>
                  </a:moveTo>
                  <a:cubicBezTo>
                    <a:pt x="31" y="30"/>
                    <a:pt x="30" y="30"/>
                    <a:pt x="30" y="30"/>
                  </a:cubicBezTo>
                  <a:cubicBezTo>
                    <a:pt x="29" y="30"/>
                    <a:pt x="29" y="30"/>
                    <a:pt x="28" y="30"/>
                  </a:cubicBezTo>
                  <a:cubicBezTo>
                    <a:pt x="30" y="31"/>
                    <a:pt x="30" y="31"/>
                    <a:pt x="32" y="31"/>
                  </a:cubicBezTo>
                  <a:cubicBezTo>
                    <a:pt x="31" y="31"/>
                    <a:pt x="31" y="31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lose/>
                  <a:moveTo>
                    <a:pt x="27" y="30"/>
                  </a:moveTo>
                  <a:cubicBezTo>
                    <a:pt x="27" y="30"/>
                    <a:pt x="26" y="30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lose/>
                  <a:moveTo>
                    <a:pt x="34" y="31"/>
                  </a:moveTo>
                  <a:cubicBezTo>
                    <a:pt x="33" y="31"/>
                    <a:pt x="33" y="31"/>
                    <a:pt x="32" y="31"/>
                  </a:cubicBezTo>
                  <a:cubicBezTo>
                    <a:pt x="33" y="31"/>
                    <a:pt x="33" y="31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34" y="32"/>
                  </a:moveTo>
                  <a:cubicBezTo>
                    <a:pt x="35" y="32"/>
                    <a:pt x="36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  <a:moveTo>
                    <a:pt x="56" y="36"/>
                  </a:moveTo>
                  <a:cubicBezTo>
                    <a:pt x="56" y="36"/>
                    <a:pt x="57" y="36"/>
                    <a:pt x="57" y="35"/>
                  </a:cubicBezTo>
                  <a:cubicBezTo>
                    <a:pt x="57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lose/>
                  <a:moveTo>
                    <a:pt x="29" y="31"/>
                  </a:moveTo>
                  <a:cubicBezTo>
                    <a:pt x="28" y="31"/>
                    <a:pt x="27" y="31"/>
                    <a:pt x="26" y="31"/>
                  </a:cubicBezTo>
                  <a:cubicBezTo>
                    <a:pt x="27" y="31"/>
                    <a:pt x="27" y="32"/>
                    <a:pt x="27" y="32"/>
                  </a:cubicBezTo>
                  <a:cubicBezTo>
                    <a:pt x="28" y="33"/>
                    <a:pt x="29" y="33"/>
                    <a:pt x="30" y="34"/>
                  </a:cubicBezTo>
                  <a:cubicBezTo>
                    <a:pt x="30" y="32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lose/>
                  <a:moveTo>
                    <a:pt x="56" y="36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4" y="36"/>
                    <a:pt x="54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6"/>
                    <a:pt x="55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lose/>
                  <a:moveTo>
                    <a:pt x="35" y="33"/>
                  </a:move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6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lose/>
                  <a:moveTo>
                    <a:pt x="53" y="36"/>
                  </a:moveTo>
                  <a:cubicBezTo>
                    <a:pt x="53" y="36"/>
                    <a:pt x="53" y="36"/>
                    <a:pt x="53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lose/>
                  <a:moveTo>
                    <a:pt x="33" y="32"/>
                  </a:moveTo>
                  <a:cubicBezTo>
                    <a:pt x="32" y="32"/>
                    <a:pt x="32" y="32"/>
                    <a:pt x="31" y="32"/>
                  </a:cubicBezTo>
                  <a:cubicBezTo>
                    <a:pt x="32" y="32"/>
                    <a:pt x="34" y="33"/>
                    <a:pt x="35" y="34"/>
                  </a:cubicBezTo>
                  <a:cubicBezTo>
                    <a:pt x="34" y="33"/>
                    <a:pt x="34" y="33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27" y="32"/>
                  </a:moveTo>
                  <a:cubicBezTo>
                    <a:pt x="26" y="31"/>
                    <a:pt x="26" y="31"/>
                    <a:pt x="26" y="30"/>
                  </a:cubicBezTo>
                  <a:cubicBezTo>
                    <a:pt x="25" y="30"/>
                    <a:pt x="23" y="30"/>
                    <a:pt x="22" y="29"/>
                  </a:cubicBezTo>
                  <a:cubicBezTo>
                    <a:pt x="23" y="30"/>
                    <a:pt x="25" y="31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lose/>
                  <a:moveTo>
                    <a:pt x="36" y="34"/>
                  </a:moveTo>
                  <a:cubicBezTo>
                    <a:pt x="36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lose/>
                  <a:moveTo>
                    <a:pt x="51" y="37"/>
                  </a:moveTo>
                  <a:cubicBezTo>
                    <a:pt x="51" y="37"/>
                    <a:pt x="51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48" y="36"/>
                  </a:moveTo>
                  <a:cubicBezTo>
                    <a:pt x="49" y="37"/>
                    <a:pt x="50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48" y="37"/>
                    <a:pt x="47" y="37"/>
                  </a:cubicBezTo>
                  <a:cubicBezTo>
                    <a:pt x="48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44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lose/>
                  <a:moveTo>
                    <a:pt x="31" y="34"/>
                  </a:moveTo>
                  <a:cubicBezTo>
                    <a:pt x="31" y="33"/>
                    <a:pt x="30" y="32"/>
                    <a:pt x="30" y="32"/>
                  </a:cubicBezTo>
                  <a:cubicBezTo>
                    <a:pt x="30" y="32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6" y="36"/>
                    <a:pt x="36" y="37"/>
                    <a:pt x="36" y="37"/>
                  </a:cubicBezTo>
                  <a:cubicBezTo>
                    <a:pt x="34" y="36"/>
                    <a:pt x="33" y="35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  <a:moveTo>
                    <a:pt x="48" y="37"/>
                  </a:moveTo>
                  <a:cubicBezTo>
                    <a:pt x="47" y="37"/>
                    <a:pt x="46" y="37"/>
                    <a:pt x="45" y="37"/>
                  </a:cubicBezTo>
                  <a:cubicBezTo>
                    <a:pt x="45" y="37"/>
                    <a:pt x="44" y="37"/>
                    <a:pt x="44" y="38"/>
                  </a:cubicBezTo>
                  <a:cubicBezTo>
                    <a:pt x="45" y="38"/>
                    <a:pt x="47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lose/>
                  <a:moveTo>
                    <a:pt x="44" y="37"/>
                  </a:moveTo>
                  <a:cubicBezTo>
                    <a:pt x="43" y="37"/>
                    <a:pt x="43" y="37"/>
                    <a:pt x="42" y="37"/>
                  </a:cubicBezTo>
                  <a:cubicBezTo>
                    <a:pt x="41" y="37"/>
                    <a:pt x="40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2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lose/>
                  <a:moveTo>
                    <a:pt x="42" y="38"/>
                  </a:moveTo>
                  <a:cubicBezTo>
                    <a:pt x="42" y="38"/>
                    <a:pt x="43" y="38"/>
                    <a:pt x="43" y="38"/>
                  </a:cubicBezTo>
                  <a:cubicBezTo>
                    <a:pt x="43" y="38"/>
                    <a:pt x="43" y="39"/>
                    <a:pt x="42" y="39"/>
                  </a:cubicBezTo>
                  <a:cubicBezTo>
                    <a:pt x="42" y="39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lose/>
                  <a:moveTo>
                    <a:pt x="39" y="38"/>
                  </a:moveTo>
                  <a:cubicBezTo>
                    <a:pt x="40" y="38"/>
                    <a:pt x="41" y="38"/>
                    <a:pt x="41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1" y="39"/>
                    <a:pt x="40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lose/>
                  <a:moveTo>
                    <a:pt x="39" y="39"/>
                  </a:moveTo>
                  <a:cubicBezTo>
                    <a:pt x="40" y="39"/>
                    <a:pt x="40" y="39"/>
                    <a:pt x="41" y="39"/>
                  </a:cubicBezTo>
                  <a:cubicBezTo>
                    <a:pt x="40" y="40"/>
                    <a:pt x="40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42" y="40"/>
                  </a:moveTo>
                  <a:cubicBezTo>
                    <a:pt x="43" y="40"/>
                    <a:pt x="43" y="40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6" y="41"/>
                    <a:pt x="49" y="42"/>
                    <a:pt x="52" y="42"/>
                  </a:cubicBezTo>
                  <a:cubicBezTo>
                    <a:pt x="50" y="42"/>
                    <a:pt x="49" y="42"/>
                    <a:pt x="47" y="41"/>
                  </a:cubicBezTo>
                  <a:cubicBezTo>
                    <a:pt x="45" y="41"/>
                    <a:pt x="43" y="41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D87B924C-2815-1640-9507-9366C55E1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994" y="5724544"/>
              <a:ext cx="112713" cy="120650"/>
            </a:xfrm>
            <a:custGeom>
              <a:avLst/>
              <a:gdLst>
                <a:gd name="T0" fmla="*/ 24 w 41"/>
                <a:gd name="T1" fmla="*/ 6 h 44"/>
                <a:gd name="T2" fmla="*/ 25 w 41"/>
                <a:gd name="T3" fmla="*/ 5 h 44"/>
                <a:gd name="T4" fmla="*/ 28 w 41"/>
                <a:gd name="T5" fmla="*/ 5 h 44"/>
                <a:gd name="T6" fmla="*/ 27 w 41"/>
                <a:gd name="T7" fmla="*/ 8 h 44"/>
                <a:gd name="T8" fmla="*/ 28 w 41"/>
                <a:gd name="T9" fmla="*/ 9 h 44"/>
                <a:gd name="T10" fmla="*/ 34 w 41"/>
                <a:gd name="T11" fmla="*/ 4 h 44"/>
                <a:gd name="T12" fmla="*/ 39 w 41"/>
                <a:gd name="T13" fmla="*/ 2 h 44"/>
                <a:gd name="T14" fmla="*/ 35 w 41"/>
                <a:gd name="T15" fmla="*/ 7 h 44"/>
                <a:gd name="T16" fmla="*/ 41 w 41"/>
                <a:gd name="T17" fmla="*/ 5 h 44"/>
                <a:gd name="T18" fmla="*/ 24 w 41"/>
                <a:gd name="T19" fmla="*/ 21 h 44"/>
                <a:gd name="T20" fmla="*/ 36 w 41"/>
                <a:gd name="T21" fmla="*/ 13 h 44"/>
                <a:gd name="T22" fmla="*/ 33 w 41"/>
                <a:gd name="T23" fmla="*/ 19 h 44"/>
                <a:gd name="T24" fmla="*/ 27 w 41"/>
                <a:gd name="T25" fmla="*/ 23 h 44"/>
                <a:gd name="T26" fmla="*/ 29 w 41"/>
                <a:gd name="T27" fmla="*/ 25 h 44"/>
                <a:gd name="T28" fmla="*/ 24 w 41"/>
                <a:gd name="T29" fmla="*/ 25 h 44"/>
                <a:gd name="T30" fmla="*/ 18 w 41"/>
                <a:gd name="T31" fmla="*/ 25 h 44"/>
                <a:gd name="T32" fmla="*/ 18 w 41"/>
                <a:gd name="T33" fmla="*/ 25 h 44"/>
                <a:gd name="T34" fmla="*/ 13 w 41"/>
                <a:gd name="T35" fmla="*/ 24 h 44"/>
                <a:gd name="T36" fmla="*/ 14 w 41"/>
                <a:gd name="T37" fmla="*/ 21 h 44"/>
                <a:gd name="T38" fmla="*/ 10 w 41"/>
                <a:gd name="T39" fmla="*/ 20 h 44"/>
                <a:gd name="T40" fmla="*/ 8 w 41"/>
                <a:gd name="T41" fmla="*/ 19 h 44"/>
                <a:gd name="T42" fmla="*/ 12 w 41"/>
                <a:gd name="T43" fmla="*/ 17 h 44"/>
                <a:gd name="T44" fmla="*/ 15 w 41"/>
                <a:gd name="T45" fmla="*/ 16 h 44"/>
                <a:gd name="T46" fmla="*/ 20 w 41"/>
                <a:gd name="T47" fmla="*/ 17 h 44"/>
                <a:gd name="T48" fmla="*/ 14 w 41"/>
                <a:gd name="T49" fmla="*/ 14 h 44"/>
                <a:gd name="T50" fmla="*/ 5 w 41"/>
                <a:gd name="T51" fmla="*/ 6 h 44"/>
                <a:gd name="T52" fmla="*/ 17 w 41"/>
                <a:gd name="T53" fmla="*/ 14 h 44"/>
                <a:gd name="T54" fmla="*/ 6 w 41"/>
                <a:gd name="T55" fmla="*/ 6 h 44"/>
                <a:gd name="T56" fmla="*/ 14 w 41"/>
                <a:gd name="T57" fmla="*/ 9 h 44"/>
                <a:gd name="T58" fmla="*/ 21 w 41"/>
                <a:gd name="T59" fmla="*/ 15 h 44"/>
                <a:gd name="T60" fmla="*/ 16 w 41"/>
                <a:gd name="T61" fmla="*/ 4 h 44"/>
                <a:gd name="T62" fmla="*/ 21 w 41"/>
                <a:gd name="T63" fmla="*/ 12 h 44"/>
                <a:gd name="T64" fmla="*/ 23 w 41"/>
                <a:gd name="T65" fmla="*/ 4 h 44"/>
                <a:gd name="T66" fmla="*/ 23 w 41"/>
                <a:gd name="T67" fmla="*/ 5 h 44"/>
                <a:gd name="T68" fmla="*/ 16 w 41"/>
                <a:gd name="T69" fmla="*/ 11 h 44"/>
                <a:gd name="T70" fmla="*/ 27 w 41"/>
                <a:gd name="T71" fmla="*/ 12 h 44"/>
                <a:gd name="T72" fmla="*/ 26 w 41"/>
                <a:gd name="T73" fmla="*/ 15 h 44"/>
                <a:gd name="T74" fmla="*/ 28 w 41"/>
                <a:gd name="T75" fmla="*/ 11 h 44"/>
                <a:gd name="T76" fmla="*/ 26 w 41"/>
                <a:gd name="T77" fmla="*/ 9 h 44"/>
                <a:gd name="T78" fmla="*/ 22 w 41"/>
                <a:gd name="T79" fmla="*/ 13 h 44"/>
                <a:gd name="T80" fmla="*/ 25 w 41"/>
                <a:gd name="T81" fmla="*/ 15 h 44"/>
                <a:gd name="T82" fmla="*/ 20 w 41"/>
                <a:gd name="T83" fmla="*/ 15 h 44"/>
                <a:gd name="T84" fmla="*/ 22 w 41"/>
                <a:gd name="T85" fmla="*/ 15 h 44"/>
                <a:gd name="T86" fmla="*/ 24 w 41"/>
                <a:gd name="T87" fmla="*/ 10 h 44"/>
                <a:gd name="T88" fmla="*/ 25 w 41"/>
                <a:gd name="T89" fmla="*/ 16 h 44"/>
                <a:gd name="T90" fmla="*/ 13 w 41"/>
                <a:gd name="T91" fmla="*/ 12 h 44"/>
                <a:gd name="T92" fmla="*/ 20 w 41"/>
                <a:gd name="T93" fmla="*/ 17 h 44"/>
                <a:gd name="T94" fmla="*/ 20 w 41"/>
                <a:gd name="T95" fmla="*/ 17 h 44"/>
                <a:gd name="T96" fmla="*/ 22 w 41"/>
                <a:gd name="T97" fmla="*/ 19 h 44"/>
                <a:gd name="T98" fmla="*/ 22 w 41"/>
                <a:gd name="T99" fmla="*/ 19 h 44"/>
                <a:gd name="T100" fmla="*/ 16 w 41"/>
                <a:gd name="T101" fmla="*/ 21 h 44"/>
                <a:gd name="T102" fmla="*/ 20 w 41"/>
                <a:gd name="T103" fmla="*/ 21 h 44"/>
                <a:gd name="T104" fmla="*/ 20 w 41"/>
                <a:gd name="T105" fmla="*/ 21 h 44"/>
                <a:gd name="T106" fmla="*/ 22 w 41"/>
                <a:gd name="T107" fmla="*/ 22 h 44"/>
                <a:gd name="T108" fmla="*/ 24 w 41"/>
                <a:gd name="T109" fmla="*/ 23 h 44"/>
                <a:gd name="T110" fmla="*/ 20 w 41"/>
                <a:gd name="T111" fmla="*/ 21 h 44"/>
                <a:gd name="T112" fmla="*/ 21 w 41"/>
                <a:gd name="T113" fmla="*/ 23 h 44"/>
                <a:gd name="T114" fmla="*/ 23 w 41"/>
                <a:gd name="T115" fmla="*/ 23 h 44"/>
                <a:gd name="T116" fmla="*/ 23 w 41"/>
                <a:gd name="T11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" h="44">
                  <a:moveTo>
                    <a:pt x="23" y="4"/>
                  </a:moveTo>
                  <a:cubicBezTo>
                    <a:pt x="23" y="3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3" y="3"/>
                    <a:pt x="23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3" y="6"/>
                    <a:pt x="23" y="8"/>
                    <a:pt x="22" y="9"/>
                  </a:cubicBezTo>
                  <a:cubicBezTo>
                    <a:pt x="22" y="10"/>
                    <a:pt x="22" y="12"/>
                    <a:pt x="22" y="13"/>
                  </a:cubicBezTo>
                  <a:cubicBezTo>
                    <a:pt x="23" y="10"/>
                    <a:pt x="23" y="8"/>
                    <a:pt x="24" y="6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3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5" y="3"/>
                    <a:pt x="25" y="3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1"/>
                    <a:pt x="24" y="12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5" y="11"/>
                    <a:pt x="25" y="10"/>
                    <a:pt x="26" y="9"/>
                  </a:cubicBezTo>
                  <a:cubicBezTo>
                    <a:pt x="26" y="8"/>
                    <a:pt x="27" y="7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7"/>
                    <a:pt x="27" y="8"/>
                    <a:pt x="26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8" y="6"/>
                    <a:pt x="29" y="5"/>
                    <a:pt x="30" y="3"/>
                  </a:cubicBezTo>
                  <a:cubicBezTo>
                    <a:pt x="31" y="2"/>
                    <a:pt x="32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1" y="2"/>
                    <a:pt x="30" y="3"/>
                  </a:cubicBezTo>
                  <a:cubicBezTo>
                    <a:pt x="29" y="5"/>
                    <a:pt x="28" y="7"/>
                    <a:pt x="27" y="8"/>
                  </a:cubicBezTo>
                  <a:cubicBezTo>
                    <a:pt x="26" y="10"/>
                    <a:pt x="25" y="12"/>
                    <a:pt x="23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3"/>
                    <a:pt x="26" y="11"/>
                    <a:pt x="28" y="9"/>
                  </a:cubicBezTo>
                  <a:cubicBezTo>
                    <a:pt x="29" y="7"/>
                    <a:pt x="31" y="5"/>
                    <a:pt x="32" y="4"/>
                  </a:cubicBezTo>
                  <a:cubicBezTo>
                    <a:pt x="32" y="3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2"/>
                    <a:pt x="33" y="3"/>
                    <a:pt x="32" y="4"/>
                  </a:cubicBezTo>
                  <a:cubicBezTo>
                    <a:pt x="31" y="5"/>
                    <a:pt x="29" y="7"/>
                    <a:pt x="28" y="9"/>
                  </a:cubicBezTo>
                  <a:cubicBezTo>
                    <a:pt x="26" y="11"/>
                    <a:pt x="25" y="13"/>
                    <a:pt x="23" y="15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4" y="17"/>
                    <a:pt x="24" y="16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6" y="14"/>
                    <a:pt x="26" y="14"/>
                    <a:pt x="26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1"/>
                    <a:pt x="30" y="9"/>
                    <a:pt x="31" y="8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5"/>
                    <a:pt x="32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0" y="9"/>
                    <a:pt x="30" y="10"/>
                  </a:cubicBezTo>
                  <a:cubicBezTo>
                    <a:pt x="31" y="9"/>
                    <a:pt x="33" y="8"/>
                    <a:pt x="34" y="7"/>
                  </a:cubicBezTo>
                  <a:cubicBezTo>
                    <a:pt x="36" y="5"/>
                    <a:pt x="37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8" y="4"/>
                    <a:pt x="36" y="5"/>
                    <a:pt x="35" y="6"/>
                  </a:cubicBezTo>
                  <a:cubicBezTo>
                    <a:pt x="36" y="5"/>
                    <a:pt x="38" y="4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4"/>
                    <a:pt x="36" y="6"/>
                    <a:pt x="35" y="7"/>
                  </a:cubicBezTo>
                  <a:cubicBezTo>
                    <a:pt x="34" y="7"/>
                    <a:pt x="34" y="8"/>
                    <a:pt x="33" y="8"/>
                  </a:cubicBezTo>
                  <a:cubicBezTo>
                    <a:pt x="32" y="9"/>
                    <a:pt x="31" y="10"/>
                    <a:pt x="29" y="11"/>
                  </a:cubicBezTo>
                  <a:cubicBezTo>
                    <a:pt x="28" y="13"/>
                    <a:pt x="27" y="14"/>
                    <a:pt x="25" y="16"/>
                  </a:cubicBezTo>
                  <a:cubicBezTo>
                    <a:pt x="25" y="16"/>
                    <a:pt x="24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8" y="15"/>
                    <a:pt x="30" y="13"/>
                  </a:cubicBezTo>
                  <a:cubicBezTo>
                    <a:pt x="32" y="11"/>
                    <a:pt x="34" y="10"/>
                    <a:pt x="36" y="9"/>
                  </a:cubicBezTo>
                  <a:cubicBezTo>
                    <a:pt x="38" y="8"/>
                    <a:pt x="39" y="6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9" y="6"/>
                    <a:pt x="38" y="8"/>
                    <a:pt x="36" y="9"/>
                  </a:cubicBezTo>
                  <a:cubicBezTo>
                    <a:pt x="34" y="10"/>
                    <a:pt x="32" y="12"/>
                    <a:pt x="30" y="13"/>
                  </a:cubicBezTo>
                  <a:cubicBezTo>
                    <a:pt x="28" y="15"/>
                    <a:pt x="25" y="17"/>
                    <a:pt x="23" y="20"/>
                  </a:cubicBezTo>
                  <a:cubicBezTo>
                    <a:pt x="23" y="20"/>
                    <a:pt x="23" y="22"/>
                    <a:pt x="24" y="22"/>
                  </a:cubicBezTo>
                  <a:cubicBezTo>
                    <a:pt x="25" y="21"/>
                    <a:pt x="24" y="22"/>
                    <a:pt x="24" y="21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0"/>
                  </a:cubicBezTo>
                  <a:cubicBezTo>
                    <a:pt x="25" y="20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0"/>
                    <a:pt x="26" y="20"/>
                    <a:pt x="25" y="21"/>
                  </a:cubicBezTo>
                  <a:cubicBezTo>
                    <a:pt x="27" y="19"/>
                    <a:pt x="29" y="18"/>
                    <a:pt x="32" y="17"/>
                  </a:cubicBezTo>
                  <a:cubicBezTo>
                    <a:pt x="33" y="15"/>
                    <a:pt x="35" y="14"/>
                    <a:pt x="36" y="13"/>
                  </a:cubicBezTo>
                  <a:cubicBezTo>
                    <a:pt x="36" y="13"/>
                    <a:pt x="36" y="13"/>
                    <a:pt x="37" y="13"/>
                  </a:cubicBezTo>
                  <a:cubicBezTo>
                    <a:pt x="36" y="14"/>
                    <a:pt x="32" y="16"/>
                    <a:pt x="32" y="17"/>
                  </a:cubicBezTo>
                  <a:cubicBezTo>
                    <a:pt x="31" y="17"/>
                    <a:pt x="25" y="21"/>
                    <a:pt x="25" y="21"/>
                  </a:cubicBezTo>
                  <a:cubicBezTo>
                    <a:pt x="27" y="20"/>
                    <a:pt x="30" y="19"/>
                    <a:pt x="32" y="18"/>
                  </a:cubicBezTo>
                  <a:cubicBezTo>
                    <a:pt x="34" y="17"/>
                    <a:pt x="36" y="16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17"/>
                    <a:pt x="34" y="18"/>
                    <a:pt x="33" y="19"/>
                  </a:cubicBezTo>
                  <a:cubicBezTo>
                    <a:pt x="33" y="19"/>
                    <a:pt x="32" y="19"/>
                    <a:pt x="32" y="20"/>
                  </a:cubicBezTo>
                  <a:cubicBezTo>
                    <a:pt x="31" y="20"/>
                    <a:pt x="29" y="21"/>
                    <a:pt x="28" y="22"/>
                  </a:cubicBezTo>
                  <a:cubicBezTo>
                    <a:pt x="29" y="22"/>
                    <a:pt x="31" y="21"/>
                    <a:pt x="32" y="20"/>
                  </a:cubicBezTo>
                  <a:cubicBezTo>
                    <a:pt x="32" y="20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20"/>
                    <a:pt x="32" y="20"/>
                  </a:cubicBezTo>
                  <a:cubicBezTo>
                    <a:pt x="30" y="21"/>
                    <a:pt x="28" y="23"/>
                    <a:pt x="25" y="24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6" y="25"/>
                    <a:pt x="27" y="25"/>
                    <a:pt x="29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5"/>
                    <a:pt x="29" y="25"/>
                  </a:cubicBezTo>
                  <a:cubicBezTo>
                    <a:pt x="27" y="25"/>
                    <a:pt x="26" y="25"/>
                    <a:pt x="24" y="25"/>
                  </a:cubicBezTo>
                  <a:cubicBezTo>
                    <a:pt x="25" y="29"/>
                    <a:pt x="24" y="29"/>
                    <a:pt x="25" y="32"/>
                  </a:cubicBezTo>
                  <a:cubicBezTo>
                    <a:pt x="25" y="33"/>
                    <a:pt x="26" y="35"/>
                    <a:pt x="27" y="36"/>
                  </a:cubicBezTo>
                  <a:cubicBezTo>
                    <a:pt x="28" y="39"/>
                    <a:pt x="28" y="41"/>
                    <a:pt x="28" y="43"/>
                  </a:cubicBezTo>
                  <a:cubicBezTo>
                    <a:pt x="28" y="43"/>
                    <a:pt x="28" y="43"/>
                    <a:pt x="27" y="44"/>
                  </a:cubicBezTo>
                  <a:cubicBezTo>
                    <a:pt x="27" y="41"/>
                    <a:pt x="27" y="39"/>
                    <a:pt x="26" y="36"/>
                  </a:cubicBezTo>
                  <a:cubicBezTo>
                    <a:pt x="26" y="35"/>
                    <a:pt x="25" y="34"/>
                    <a:pt x="24" y="32"/>
                  </a:cubicBezTo>
                  <a:cubicBezTo>
                    <a:pt x="23" y="29"/>
                    <a:pt x="24" y="27"/>
                    <a:pt x="24" y="25"/>
                  </a:cubicBezTo>
                  <a:cubicBezTo>
                    <a:pt x="21" y="25"/>
                    <a:pt x="18" y="26"/>
                    <a:pt x="16" y="26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1" y="25"/>
                  </a:cubicBezTo>
                  <a:cubicBezTo>
                    <a:pt x="20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7" y="25"/>
                  </a:cubicBezTo>
                  <a:cubicBezTo>
                    <a:pt x="17" y="25"/>
                    <a:pt x="17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19" y="24"/>
                    <a:pt x="17" y="24"/>
                    <a:pt x="15" y="25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3" y="24"/>
                    <a:pt x="10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7" y="24"/>
                    <a:pt x="18" y="23"/>
                    <a:pt x="20" y="23"/>
                  </a:cubicBezTo>
                  <a:cubicBezTo>
                    <a:pt x="19" y="23"/>
                    <a:pt x="20" y="23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6" y="22"/>
                    <a:pt x="15" y="21"/>
                    <a:pt x="14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8" y="20"/>
                    <a:pt x="9" y="20"/>
                    <a:pt x="10" y="20"/>
                  </a:cubicBezTo>
                  <a:cubicBezTo>
                    <a:pt x="11" y="21"/>
                    <a:pt x="15" y="20"/>
                    <a:pt x="16" y="21"/>
                  </a:cubicBezTo>
                  <a:cubicBezTo>
                    <a:pt x="17" y="21"/>
                    <a:pt x="18" y="21"/>
                    <a:pt x="19" y="21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7" y="20"/>
                    <a:pt x="15" y="20"/>
                    <a:pt x="14" y="20"/>
                  </a:cubicBezTo>
                  <a:cubicBezTo>
                    <a:pt x="12" y="20"/>
                    <a:pt x="10" y="20"/>
                    <a:pt x="8" y="19"/>
                  </a:cubicBezTo>
                  <a:cubicBezTo>
                    <a:pt x="8" y="19"/>
                    <a:pt x="6" y="19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0" y="19"/>
                    <a:pt x="12" y="20"/>
                    <a:pt x="14" y="20"/>
                  </a:cubicBezTo>
                  <a:cubicBezTo>
                    <a:pt x="15" y="20"/>
                    <a:pt x="16" y="20"/>
                    <a:pt x="17" y="20"/>
                  </a:cubicBezTo>
                  <a:cubicBezTo>
                    <a:pt x="17" y="20"/>
                    <a:pt x="17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2" y="20"/>
                    <a:pt x="21" y="20"/>
                    <a:pt x="21" y="19"/>
                  </a:cubicBezTo>
                  <a:cubicBezTo>
                    <a:pt x="18" y="19"/>
                    <a:pt x="15" y="18"/>
                    <a:pt x="12" y="17"/>
                  </a:cubicBezTo>
                  <a:cubicBezTo>
                    <a:pt x="10" y="17"/>
                    <a:pt x="8" y="16"/>
                    <a:pt x="6" y="16"/>
                  </a:cubicBezTo>
                  <a:cubicBezTo>
                    <a:pt x="4" y="15"/>
                    <a:pt x="2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6" y="15"/>
                  </a:cubicBezTo>
                  <a:cubicBezTo>
                    <a:pt x="8" y="16"/>
                    <a:pt x="11" y="17"/>
                    <a:pt x="13" y="17"/>
                  </a:cubicBezTo>
                  <a:cubicBezTo>
                    <a:pt x="16" y="18"/>
                    <a:pt x="18" y="18"/>
                    <a:pt x="20" y="19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19" y="18"/>
                    <a:pt x="17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6" y="16"/>
                    <a:pt x="16" y="16"/>
                    <a:pt x="17" y="17"/>
                  </a:cubicBezTo>
                  <a:cubicBezTo>
                    <a:pt x="18" y="17"/>
                    <a:pt x="19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1" y="18"/>
                    <a:pt x="20" y="18"/>
                    <a:pt x="20" y="17"/>
                  </a:cubicBezTo>
                  <a:cubicBezTo>
                    <a:pt x="18" y="16"/>
                    <a:pt x="16" y="16"/>
                    <a:pt x="14" y="15"/>
                  </a:cubicBezTo>
                  <a:cubicBezTo>
                    <a:pt x="11" y="14"/>
                    <a:pt x="9" y="13"/>
                    <a:pt x="7" y="12"/>
                  </a:cubicBezTo>
                  <a:cubicBezTo>
                    <a:pt x="5" y="11"/>
                    <a:pt x="3" y="11"/>
                    <a:pt x="1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1"/>
                    <a:pt x="6" y="11"/>
                    <a:pt x="7" y="12"/>
                  </a:cubicBezTo>
                  <a:cubicBezTo>
                    <a:pt x="9" y="13"/>
                    <a:pt x="12" y="14"/>
                    <a:pt x="14" y="14"/>
                  </a:cubicBezTo>
                  <a:cubicBezTo>
                    <a:pt x="16" y="15"/>
                    <a:pt x="18" y="16"/>
                    <a:pt x="19" y="17"/>
                  </a:cubicBezTo>
                  <a:cubicBezTo>
                    <a:pt x="19" y="16"/>
                    <a:pt x="18" y="16"/>
                    <a:pt x="18" y="15"/>
                  </a:cubicBezTo>
                  <a:cubicBezTo>
                    <a:pt x="16" y="14"/>
                    <a:pt x="15" y="14"/>
                    <a:pt x="14" y="13"/>
                  </a:cubicBezTo>
                  <a:cubicBezTo>
                    <a:pt x="13" y="12"/>
                    <a:pt x="12" y="11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9"/>
                    <a:pt x="6" y="7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7"/>
                    <a:pt x="8" y="8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2" y="11"/>
                    <a:pt x="14" y="12"/>
                    <a:pt x="15" y="13"/>
                  </a:cubicBezTo>
                  <a:cubicBezTo>
                    <a:pt x="16" y="13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5"/>
                  </a:cubicBezTo>
                  <a:cubicBezTo>
                    <a:pt x="19" y="15"/>
                    <a:pt x="20" y="16"/>
                    <a:pt x="22" y="17"/>
                  </a:cubicBezTo>
                  <a:cubicBezTo>
                    <a:pt x="20" y="16"/>
                    <a:pt x="19" y="14"/>
                    <a:pt x="17" y="13"/>
                  </a:cubicBezTo>
                  <a:cubicBezTo>
                    <a:pt x="17" y="12"/>
                    <a:pt x="17" y="12"/>
                    <a:pt x="16" y="11"/>
                  </a:cubicBezTo>
                  <a:cubicBezTo>
                    <a:pt x="15" y="10"/>
                    <a:pt x="13" y="10"/>
                    <a:pt x="12" y="9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8" y="7"/>
                    <a:pt x="7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7"/>
                    <a:pt x="8" y="7"/>
                    <a:pt x="11" y="8"/>
                  </a:cubicBezTo>
                  <a:cubicBezTo>
                    <a:pt x="11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8"/>
                    <a:pt x="12" y="8"/>
                  </a:cubicBezTo>
                  <a:cubicBezTo>
                    <a:pt x="13" y="9"/>
                    <a:pt x="14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4" y="8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9"/>
                    <a:pt x="15" y="9"/>
                  </a:cubicBezTo>
                  <a:cubicBezTo>
                    <a:pt x="17" y="11"/>
                    <a:pt x="19" y="13"/>
                    <a:pt x="21" y="15"/>
                  </a:cubicBezTo>
                  <a:cubicBezTo>
                    <a:pt x="19" y="13"/>
                    <a:pt x="17" y="10"/>
                    <a:pt x="15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4" y="7"/>
                    <a:pt x="15" y="8"/>
                  </a:cubicBezTo>
                  <a:cubicBezTo>
                    <a:pt x="17" y="10"/>
                    <a:pt x="19" y="13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2"/>
                    <a:pt x="19" y="10"/>
                    <a:pt x="18" y="7"/>
                  </a:cubicBezTo>
                  <a:cubicBezTo>
                    <a:pt x="18" y="7"/>
                    <a:pt x="16" y="4"/>
                    <a:pt x="16" y="4"/>
                  </a:cubicBezTo>
                  <a:cubicBezTo>
                    <a:pt x="16" y="4"/>
                    <a:pt x="18" y="7"/>
                    <a:pt x="18" y="7"/>
                  </a:cubicBezTo>
                  <a:cubicBezTo>
                    <a:pt x="19" y="9"/>
                    <a:pt x="20" y="12"/>
                    <a:pt x="21" y="14"/>
                  </a:cubicBezTo>
                  <a:cubicBezTo>
                    <a:pt x="21" y="14"/>
                    <a:pt x="21" y="13"/>
                    <a:pt x="21" y="13"/>
                  </a:cubicBezTo>
                  <a:cubicBezTo>
                    <a:pt x="21" y="11"/>
                    <a:pt x="20" y="9"/>
                    <a:pt x="20" y="7"/>
                  </a:cubicBezTo>
                  <a:cubicBezTo>
                    <a:pt x="20" y="6"/>
                    <a:pt x="19" y="4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21" y="11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4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lose/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2" y="8"/>
                  </a:moveTo>
                  <a:cubicBezTo>
                    <a:pt x="22" y="7"/>
                    <a:pt x="23" y="7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7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lose/>
                  <a:moveTo>
                    <a:pt x="16" y="11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11"/>
                    <a:pt x="19" y="13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  <a:moveTo>
                    <a:pt x="15" y="10"/>
                  </a:moveTo>
                  <a:cubicBezTo>
                    <a:pt x="14" y="10"/>
                    <a:pt x="14" y="9"/>
                    <a:pt x="13" y="9"/>
                  </a:cubicBezTo>
                  <a:cubicBezTo>
                    <a:pt x="14" y="10"/>
                    <a:pt x="15" y="10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29" y="11"/>
                  </a:moveTo>
                  <a:cubicBezTo>
                    <a:pt x="30" y="10"/>
                    <a:pt x="30" y="10"/>
                    <a:pt x="30" y="9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8" y="12"/>
                    <a:pt x="28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9" y="11"/>
                  </a:moveTo>
                  <a:cubicBezTo>
                    <a:pt x="30" y="10"/>
                    <a:pt x="31" y="10"/>
                    <a:pt x="32" y="9"/>
                  </a:cubicBezTo>
                  <a:cubicBezTo>
                    <a:pt x="31" y="10"/>
                    <a:pt x="30" y="10"/>
                    <a:pt x="29" y="11"/>
                  </a:cubicBezTo>
                  <a:cubicBezTo>
                    <a:pt x="28" y="12"/>
                    <a:pt x="27" y="14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4"/>
                    <a:pt x="27" y="13"/>
                    <a:pt x="27" y="13"/>
                  </a:cubicBezTo>
                  <a:cubicBezTo>
                    <a:pt x="28" y="12"/>
                    <a:pt x="28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9" y="11"/>
                    <a:pt x="29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2" y="13"/>
                  </a:moveTo>
                  <a:cubicBezTo>
                    <a:pt x="22" y="13"/>
                    <a:pt x="22" y="12"/>
                    <a:pt x="22" y="11"/>
                  </a:cubicBezTo>
                  <a:cubicBezTo>
                    <a:pt x="22" y="12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lose/>
                  <a:moveTo>
                    <a:pt x="24" y="14"/>
                  </a:moveTo>
                  <a:cubicBezTo>
                    <a:pt x="24" y="13"/>
                    <a:pt x="24" y="13"/>
                    <a:pt x="24" y="12"/>
                  </a:cubicBezTo>
                  <a:cubicBezTo>
                    <a:pt x="25" y="11"/>
                    <a:pt x="25" y="10"/>
                    <a:pt x="26" y="9"/>
                  </a:cubicBezTo>
                  <a:cubicBezTo>
                    <a:pt x="25" y="10"/>
                    <a:pt x="24" y="12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lose/>
                  <a:moveTo>
                    <a:pt x="22" y="14"/>
                  </a:moveTo>
                  <a:cubicBezTo>
                    <a:pt x="22" y="14"/>
                    <a:pt x="22" y="14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4"/>
                  </a:move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4"/>
                    <a:pt x="22" y="15"/>
                  </a:cubicBezTo>
                  <a:cubicBezTo>
                    <a:pt x="22" y="15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5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19" y="14"/>
                  </a:cubicBezTo>
                  <a:cubicBezTo>
                    <a:pt x="20" y="15"/>
                    <a:pt x="21" y="16"/>
                    <a:pt x="22" y="17"/>
                  </a:cubicBezTo>
                  <a:cubicBezTo>
                    <a:pt x="21" y="16"/>
                    <a:pt x="22" y="16"/>
                    <a:pt x="21" y="16"/>
                  </a:cubicBezTo>
                  <a:cubicBezTo>
                    <a:pt x="21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3" y="13"/>
                    <a:pt x="23" y="11"/>
                    <a:pt x="23" y="9"/>
                  </a:cubicBezTo>
                  <a:cubicBezTo>
                    <a:pt x="24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0"/>
                    <a:pt x="23" y="14"/>
                    <a:pt x="23" y="15"/>
                  </a:cubicBezTo>
                  <a:cubicBezTo>
                    <a:pt x="23" y="15"/>
                    <a:pt x="23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lose/>
                  <a:moveTo>
                    <a:pt x="22" y="17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lose/>
                  <a:moveTo>
                    <a:pt x="20" y="17"/>
                  </a:moveTo>
                  <a:cubicBezTo>
                    <a:pt x="19" y="16"/>
                    <a:pt x="19" y="16"/>
                    <a:pt x="18" y="15"/>
                  </a:cubicBezTo>
                  <a:cubicBezTo>
                    <a:pt x="17" y="14"/>
                    <a:pt x="14" y="13"/>
                    <a:pt x="13" y="12"/>
                  </a:cubicBezTo>
                  <a:cubicBezTo>
                    <a:pt x="13" y="12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5" y="13"/>
                  </a:cubicBezTo>
                  <a:cubicBezTo>
                    <a:pt x="16" y="13"/>
                    <a:pt x="17" y="14"/>
                    <a:pt x="17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24" y="16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  <a:moveTo>
                    <a:pt x="20" y="17"/>
                  </a:moveTo>
                  <a:cubicBezTo>
                    <a:pt x="21" y="18"/>
                    <a:pt x="21" y="17"/>
                    <a:pt x="22" y="18"/>
                  </a:cubicBezTo>
                  <a:cubicBezTo>
                    <a:pt x="21" y="17"/>
                    <a:pt x="20" y="16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23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lose/>
                  <a:moveTo>
                    <a:pt x="22" y="18"/>
                  </a:moveTo>
                  <a:cubicBezTo>
                    <a:pt x="22" y="18"/>
                    <a:pt x="21" y="18"/>
                    <a:pt x="21" y="18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lose/>
                  <a:moveTo>
                    <a:pt x="23" y="19"/>
                  </a:moveTo>
                  <a:cubicBezTo>
                    <a:pt x="23" y="18"/>
                    <a:pt x="24" y="17"/>
                    <a:pt x="24" y="17"/>
                  </a:cubicBezTo>
                  <a:cubicBezTo>
                    <a:pt x="23" y="18"/>
                    <a:pt x="23" y="17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lose/>
                  <a:moveTo>
                    <a:pt x="16" y="21"/>
                  </a:moveTo>
                  <a:cubicBezTo>
                    <a:pt x="15" y="21"/>
                    <a:pt x="13" y="21"/>
                    <a:pt x="12" y="21"/>
                  </a:cubicBezTo>
                  <a:cubicBezTo>
                    <a:pt x="14" y="21"/>
                    <a:pt x="15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9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1" y="20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20" y="21"/>
                  </a:moveTo>
                  <a:cubicBezTo>
                    <a:pt x="19" y="21"/>
                    <a:pt x="18" y="21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9" y="22"/>
                    <a:pt x="21" y="22"/>
                    <a:pt x="22" y="22"/>
                  </a:cubicBezTo>
                  <a:cubicBezTo>
                    <a:pt x="21" y="22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9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1" y="22"/>
                    <a:pt x="22" y="22"/>
                  </a:cubicBezTo>
                  <a:cubicBezTo>
                    <a:pt x="21" y="23"/>
                    <a:pt x="21" y="23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20"/>
                    <a:pt x="24" y="25"/>
                    <a:pt x="24" y="25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4" y="23"/>
                    <a:pt x="24" y="23"/>
                    <a:pt x="25" y="22"/>
                  </a:cubicBezTo>
                  <a:cubicBezTo>
                    <a:pt x="26" y="22"/>
                    <a:pt x="27" y="21"/>
                    <a:pt x="29" y="21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3" y="21"/>
                  </a:moveTo>
                  <a:cubicBezTo>
                    <a:pt x="22" y="21"/>
                    <a:pt x="21" y="21"/>
                    <a:pt x="20" y="21"/>
                  </a:cubicBezTo>
                  <a:cubicBezTo>
                    <a:pt x="21" y="21"/>
                    <a:pt x="22" y="22"/>
                    <a:pt x="23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lose/>
                  <a:moveTo>
                    <a:pt x="26" y="22"/>
                  </a:moveTo>
                  <a:cubicBezTo>
                    <a:pt x="27" y="21"/>
                    <a:pt x="29" y="20"/>
                    <a:pt x="31" y="19"/>
                  </a:cubicBezTo>
                  <a:cubicBezTo>
                    <a:pt x="28" y="21"/>
                    <a:pt x="29" y="21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lose/>
                  <a:moveTo>
                    <a:pt x="21" y="23"/>
                  </a:moveTo>
                  <a:cubicBezTo>
                    <a:pt x="19" y="23"/>
                    <a:pt x="17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4"/>
                    <a:pt x="20" y="24"/>
                    <a:pt x="23" y="24"/>
                  </a:cubicBezTo>
                  <a:cubicBezTo>
                    <a:pt x="22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2" y="23"/>
                  </a:moveTo>
                  <a:cubicBezTo>
                    <a:pt x="22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3" y="24"/>
                  </a:moveTo>
                  <a:cubicBezTo>
                    <a:pt x="22" y="24"/>
                    <a:pt x="20" y="25"/>
                    <a:pt x="19" y="25"/>
                  </a:cubicBezTo>
                  <a:cubicBezTo>
                    <a:pt x="20" y="25"/>
                    <a:pt x="22" y="25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809A7BAE-83B2-8F43-A665-DA21B29A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006" y="5648344"/>
              <a:ext cx="165100" cy="230188"/>
            </a:xfrm>
            <a:custGeom>
              <a:avLst/>
              <a:gdLst>
                <a:gd name="T0" fmla="*/ 34 w 60"/>
                <a:gd name="T1" fmla="*/ 10 h 84"/>
                <a:gd name="T2" fmla="*/ 33 w 60"/>
                <a:gd name="T3" fmla="*/ 3 h 84"/>
                <a:gd name="T4" fmla="*/ 32 w 60"/>
                <a:gd name="T5" fmla="*/ 7 h 84"/>
                <a:gd name="T6" fmla="*/ 27 w 60"/>
                <a:gd name="T7" fmla="*/ 1 h 84"/>
                <a:gd name="T8" fmla="*/ 32 w 60"/>
                <a:gd name="T9" fmla="*/ 8 h 84"/>
                <a:gd name="T10" fmla="*/ 31 w 60"/>
                <a:gd name="T11" fmla="*/ 22 h 84"/>
                <a:gd name="T12" fmla="*/ 29 w 60"/>
                <a:gd name="T13" fmla="*/ 16 h 84"/>
                <a:gd name="T14" fmla="*/ 28 w 60"/>
                <a:gd name="T15" fmla="*/ 15 h 84"/>
                <a:gd name="T16" fmla="*/ 24 w 60"/>
                <a:gd name="T17" fmla="*/ 11 h 84"/>
                <a:gd name="T18" fmla="*/ 23 w 60"/>
                <a:gd name="T19" fmla="*/ 15 h 84"/>
                <a:gd name="T20" fmla="*/ 27 w 60"/>
                <a:gd name="T21" fmla="*/ 26 h 84"/>
                <a:gd name="T22" fmla="*/ 16 w 60"/>
                <a:gd name="T23" fmla="*/ 14 h 84"/>
                <a:gd name="T24" fmla="*/ 15 w 60"/>
                <a:gd name="T25" fmla="*/ 15 h 84"/>
                <a:gd name="T26" fmla="*/ 27 w 60"/>
                <a:gd name="T27" fmla="*/ 29 h 84"/>
                <a:gd name="T28" fmla="*/ 19 w 60"/>
                <a:gd name="T29" fmla="*/ 32 h 84"/>
                <a:gd name="T30" fmla="*/ 14 w 60"/>
                <a:gd name="T31" fmla="*/ 18 h 84"/>
                <a:gd name="T32" fmla="*/ 16 w 60"/>
                <a:gd name="T33" fmla="*/ 32 h 84"/>
                <a:gd name="T34" fmla="*/ 14 w 60"/>
                <a:gd name="T35" fmla="*/ 34 h 84"/>
                <a:gd name="T36" fmla="*/ 5 w 60"/>
                <a:gd name="T37" fmla="*/ 23 h 84"/>
                <a:gd name="T38" fmla="*/ 1 w 60"/>
                <a:gd name="T39" fmla="*/ 15 h 84"/>
                <a:gd name="T40" fmla="*/ 5 w 60"/>
                <a:gd name="T41" fmla="*/ 30 h 84"/>
                <a:gd name="T42" fmla="*/ 23 w 60"/>
                <a:gd name="T43" fmla="*/ 45 h 84"/>
                <a:gd name="T44" fmla="*/ 27 w 60"/>
                <a:gd name="T45" fmla="*/ 55 h 84"/>
                <a:gd name="T46" fmla="*/ 26 w 60"/>
                <a:gd name="T47" fmla="*/ 62 h 84"/>
                <a:gd name="T48" fmla="*/ 23 w 60"/>
                <a:gd name="T49" fmla="*/ 73 h 84"/>
                <a:gd name="T50" fmla="*/ 15 w 60"/>
                <a:gd name="T51" fmla="*/ 82 h 84"/>
                <a:gd name="T52" fmla="*/ 22 w 60"/>
                <a:gd name="T53" fmla="*/ 79 h 84"/>
                <a:gd name="T54" fmla="*/ 26 w 60"/>
                <a:gd name="T55" fmla="*/ 75 h 84"/>
                <a:gd name="T56" fmla="*/ 30 w 60"/>
                <a:gd name="T57" fmla="*/ 81 h 84"/>
                <a:gd name="T58" fmla="*/ 32 w 60"/>
                <a:gd name="T59" fmla="*/ 84 h 84"/>
                <a:gd name="T60" fmla="*/ 33 w 60"/>
                <a:gd name="T61" fmla="*/ 79 h 84"/>
                <a:gd name="T62" fmla="*/ 34 w 60"/>
                <a:gd name="T63" fmla="*/ 75 h 84"/>
                <a:gd name="T64" fmla="*/ 38 w 60"/>
                <a:gd name="T65" fmla="*/ 78 h 84"/>
                <a:gd name="T66" fmla="*/ 45 w 60"/>
                <a:gd name="T67" fmla="*/ 81 h 84"/>
                <a:gd name="T68" fmla="*/ 37 w 60"/>
                <a:gd name="T69" fmla="*/ 73 h 84"/>
                <a:gd name="T70" fmla="*/ 34 w 60"/>
                <a:gd name="T71" fmla="*/ 48 h 84"/>
                <a:gd name="T72" fmla="*/ 47 w 60"/>
                <a:gd name="T73" fmla="*/ 38 h 84"/>
                <a:gd name="T74" fmla="*/ 60 w 60"/>
                <a:gd name="T75" fmla="*/ 14 h 84"/>
                <a:gd name="T76" fmla="*/ 44 w 60"/>
                <a:gd name="T77" fmla="*/ 37 h 84"/>
                <a:gd name="T78" fmla="*/ 38 w 60"/>
                <a:gd name="T79" fmla="*/ 42 h 84"/>
                <a:gd name="T80" fmla="*/ 33 w 60"/>
                <a:gd name="T81" fmla="*/ 34 h 84"/>
                <a:gd name="T82" fmla="*/ 43 w 60"/>
                <a:gd name="T83" fmla="*/ 24 h 84"/>
                <a:gd name="T84" fmla="*/ 49 w 60"/>
                <a:gd name="T85" fmla="*/ 20 h 84"/>
                <a:gd name="T86" fmla="*/ 45 w 60"/>
                <a:gd name="T87" fmla="*/ 21 h 84"/>
                <a:gd name="T88" fmla="*/ 33 w 60"/>
                <a:gd name="T89" fmla="*/ 27 h 84"/>
                <a:gd name="T90" fmla="*/ 34 w 60"/>
                <a:gd name="T91" fmla="*/ 24 h 84"/>
                <a:gd name="T92" fmla="*/ 34 w 60"/>
                <a:gd name="T93" fmla="*/ 22 h 84"/>
                <a:gd name="T94" fmla="*/ 39 w 60"/>
                <a:gd name="T95" fmla="*/ 9 h 84"/>
                <a:gd name="T96" fmla="*/ 39 w 60"/>
                <a:gd name="T97" fmla="*/ 8 h 84"/>
                <a:gd name="T98" fmla="*/ 37 w 60"/>
                <a:gd name="T9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84">
                  <a:moveTo>
                    <a:pt x="37" y="0"/>
                  </a:moveTo>
                  <a:cubicBezTo>
                    <a:pt x="36" y="2"/>
                    <a:pt x="35" y="7"/>
                    <a:pt x="34" y="10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34" y="4"/>
                    <a:pt x="33" y="6"/>
                    <a:pt x="33" y="3"/>
                  </a:cubicBezTo>
                  <a:cubicBezTo>
                    <a:pt x="32" y="4"/>
                    <a:pt x="32" y="4"/>
                    <a:pt x="33" y="6"/>
                  </a:cubicBezTo>
                  <a:cubicBezTo>
                    <a:pt x="33" y="6"/>
                    <a:pt x="33" y="7"/>
                    <a:pt x="32" y="7"/>
                  </a:cubicBezTo>
                  <a:cubicBezTo>
                    <a:pt x="31" y="6"/>
                    <a:pt x="30" y="5"/>
                    <a:pt x="29" y="3"/>
                  </a:cubicBezTo>
                  <a:cubicBezTo>
                    <a:pt x="28" y="3"/>
                    <a:pt x="27" y="2"/>
                    <a:pt x="27" y="1"/>
                  </a:cubicBezTo>
                  <a:cubicBezTo>
                    <a:pt x="27" y="2"/>
                    <a:pt x="28" y="4"/>
                    <a:pt x="29" y="4"/>
                  </a:cubicBezTo>
                  <a:cubicBezTo>
                    <a:pt x="30" y="6"/>
                    <a:pt x="30" y="6"/>
                    <a:pt x="32" y="8"/>
                  </a:cubicBezTo>
                  <a:cubicBezTo>
                    <a:pt x="32" y="11"/>
                    <a:pt x="33" y="10"/>
                    <a:pt x="33" y="12"/>
                  </a:cubicBezTo>
                  <a:cubicBezTo>
                    <a:pt x="33" y="12"/>
                    <a:pt x="32" y="20"/>
                    <a:pt x="31" y="22"/>
                  </a:cubicBezTo>
                  <a:cubicBezTo>
                    <a:pt x="29" y="19"/>
                    <a:pt x="29" y="13"/>
                    <a:pt x="30" y="10"/>
                  </a:cubicBezTo>
                  <a:cubicBezTo>
                    <a:pt x="29" y="11"/>
                    <a:pt x="29" y="15"/>
                    <a:pt x="29" y="16"/>
                  </a:cubicBezTo>
                  <a:cubicBezTo>
                    <a:pt x="28" y="15"/>
                    <a:pt x="29" y="12"/>
                    <a:pt x="28" y="10"/>
                  </a:cubicBezTo>
                  <a:cubicBezTo>
                    <a:pt x="28" y="13"/>
                    <a:pt x="28" y="13"/>
                    <a:pt x="28" y="15"/>
                  </a:cubicBezTo>
                  <a:cubicBezTo>
                    <a:pt x="28" y="17"/>
                    <a:pt x="28" y="17"/>
                    <a:pt x="28" y="19"/>
                  </a:cubicBezTo>
                  <a:cubicBezTo>
                    <a:pt x="27" y="18"/>
                    <a:pt x="26" y="12"/>
                    <a:pt x="24" y="11"/>
                  </a:cubicBezTo>
                  <a:cubicBezTo>
                    <a:pt x="25" y="13"/>
                    <a:pt x="26" y="15"/>
                    <a:pt x="26" y="19"/>
                  </a:cubicBezTo>
                  <a:cubicBezTo>
                    <a:pt x="25" y="18"/>
                    <a:pt x="24" y="16"/>
                    <a:pt x="23" y="15"/>
                  </a:cubicBezTo>
                  <a:cubicBezTo>
                    <a:pt x="23" y="17"/>
                    <a:pt x="27" y="21"/>
                    <a:pt x="27" y="21"/>
                  </a:cubicBezTo>
                  <a:cubicBezTo>
                    <a:pt x="27" y="21"/>
                    <a:pt x="28" y="24"/>
                    <a:pt x="27" y="26"/>
                  </a:cubicBezTo>
                  <a:cubicBezTo>
                    <a:pt x="26" y="26"/>
                    <a:pt x="20" y="21"/>
                    <a:pt x="18" y="19"/>
                  </a:cubicBezTo>
                  <a:cubicBezTo>
                    <a:pt x="18" y="18"/>
                    <a:pt x="17" y="15"/>
                    <a:pt x="16" y="14"/>
                  </a:cubicBezTo>
                  <a:cubicBezTo>
                    <a:pt x="14" y="12"/>
                    <a:pt x="14" y="11"/>
                    <a:pt x="13" y="8"/>
                  </a:cubicBezTo>
                  <a:cubicBezTo>
                    <a:pt x="13" y="10"/>
                    <a:pt x="15" y="14"/>
                    <a:pt x="15" y="15"/>
                  </a:cubicBezTo>
                  <a:cubicBezTo>
                    <a:pt x="16" y="16"/>
                    <a:pt x="16" y="18"/>
                    <a:pt x="17" y="19"/>
                  </a:cubicBezTo>
                  <a:cubicBezTo>
                    <a:pt x="20" y="24"/>
                    <a:pt x="26" y="28"/>
                    <a:pt x="27" y="29"/>
                  </a:cubicBezTo>
                  <a:cubicBezTo>
                    <a:pt x="30" y="33"/>
                    <a:pt x="28" y="36"/>
                    <a:pt x="28" y="41"/>
                  </a:cubicBezTo>
                  <a:cubicBezTo>
                    <a:pt x="27" y="41"/>
                    <a:pt x="20" y="33"/>
                    <a:pt x="19" y="32"/>
                  </a:cubicBezTo>
                  <a:cubicBezTo>
                    <a:pt x="18" y="31"/>
                    <a:pt x="19" y="30"/>
                    <a:pt x="18" y="27"/>
                  </a:cubicBezTo>
                  <a:cubicBezTo>
                    <a:pt x="17" y="24"/>
                    <a:pt x="14" y="22"/>
                    <a:pt x="14" y="18"/>
                  </a:cubicBezTo>
                  <a:cubicBezTo>
                    <a:pt x="13" y="22"/>
                    <a:pt x="16" y="25"/>
                    <a:pt x="16" y="27"/>
                  </a:cubicBezTo>
                  <a:cubicBezTo>
                    <a:pt x="17" y="30"/>
                    <a:pt x="17" y="30"/>
                    <a:pt x="16" y="32"/>
                  </a:cubicBezTo>
                  <a:cubicBezTo>
                    <a:pt x="18" y="36"/>
                    <a:pt x="19" y="36"/>
                    <a:pt x="21" y="39"/>
                  </a:cubicBezTo>
                  <a:cubicBezTo>
                    <a:pt x="15" y="38"/>
                    <a:pt x="16" y="37"/>
                    <a:pt x="14" y="34"/>
                  </a:cubicBezTo>
                  <a:cubicBezTo>
                    <a:pt x="10" y="31"/>
                    <a:pt x="9" y="33"/>
                    <a:pt x="7" y="29"/>
                  </a:cubicBezTo>
                  <a:cubicBezTo>
                    <a:pt x="6" y="27"/>
                    <a:pt x="6" y="25"/>
                    <a:pt x="5" y="23"/>
                  </a:cubicBezTo>
                  <a:cubicBezTo>
                    <a:pt x="4" y="21"/>
                    <a:pt x="3" y="20"/>
                    <a:pt x="2" y="18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0" y="16"/>
                    <a:pt x="2" y="22"/>
                    <a:pt x="3" y="24"/>
                  </a:cubicBezTo>
                  <a:cubicBezTo>
                    <a:pt x="4" y="26"/>
                    <a:pt x="4" y="27"/>
                    <a:pt x="5" y="30"/>
                  </a:cubicBezTo>
                  <a:cubicBezTo>
                    <a:pt x="8" y="34"/>
                    <a:pt x="8" y="34"/>
                    <a:pt x="12" y="36"/>
                  </a:cubicBezTo>
                  <a:cubicBezTo>
                    <a:pt x="18" y="46"/>
                    <a:pt x="19" y="40"/>
                    <a:pt x="23" y="45"/>
                  </a:cubicBezTo>
                  <a:cubicBezTo>
                    <a:pt x="24" y="46"/>
                    <a:pt x="25" y="48"/>
                    <a:pt x="26" y="49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6" y="56"/>
                    <a:pt x="26" y="58"/>
                    <a:pt x="26" y="59"/>
                  </a:cubicBezTo>
                  <a:cubicBezTo>
                    <a:pt x="26" y="60"/>
                    <a:pt x="26" y="61"/>
                    <a:pt x="26" y="62"/>
                  </a:cubicBezTo>
                  <a:cubicBezTo>
                    <a:pt x="26" y="64"/>
                    <a:pt x="26" y="66"/>
                    <a:pt x="25" y="68"/>
                  </a:cubicBezTo>
                  <a:cubicBezTo>
                    <a:pt x="25" y="70"/>
                    <a:pt x="24" y="72"/>
                    <a:pt x="23" y="73"/>
                  </a:cubicBezTo>
                  <a:cubicBezTo>
                    <a:pt x="21" y="75"/>
                    <a:pt x="19" y="77"/>
                    <a:pt x="18" y="79"/>
                  </a:cubicBezTo>
                  <a:cubicBezTo>
                    <a:pt x="17" y="79"/>
                    <a:pt x="15" y="81"/>
                    <a:pt x="15" y="82"/>
                  </a:cubicBezTo>
                  <a:cubicBezTo>
                    <a:pt x="15" y="82"/>
                    <a:pt x="16" y="81"/>
                    <a:pt x="18" y="81"/>
                  </a:cubicBezTo>
                  <a:cubicBezTo>
                    <a:pt x="20" y="80"/>
                    <a:pt x="21" y="80"/>
                    <a:pt x="22" y="79"/>
                  </a:cubicBezTo>
                  <a:cubicBezTo>
                    <a:pt x="22" y="79"/>
                    <a:pt x="26" y="78"/>
                    <a:pt x="26" y="77"/>
                  </a:cubicBezTo>
                  <a:cubicBezTo>
                    <a:pt x="26" y="77"/>
                    <a:pt x="26" y="76"/>
                    <a:pt x="26" y="75"/>
                  </a:cubicBezTo>
                  <a:cubicBezTo>
                    <a:pt x="28" y="76"/>
                    <a:pt x="29" y="78"/>
                    <a:pt x="29" y="80"/>
                  </a:cubicBezTo>
                  <a:cubicBezTo>
                    <a:pt x="29" y="79"/>
                    <a:pt x="30" y="81"/>
                    <a:pt x="30" y="81"/>
                  </a:cubicBezTo>
                  <a:cubicBezTo>
                    <a:pt x="30" y="82"/>
                    <a:pt x="30" y="82"/>
                    <a:pt x="31" y="82"/>
                  </a:cubicBezTo>
                  <a:cubicBezTo>
                    <a:pt x="31" y="83"/>
                    <a:pt x="31" y="84"/>
                    <a:pt x="32" y="84"/>
                  </a:cubicBezTo>
                  <a:cubicBezTo>
                    <a:pt x="33" y="82"/>
                    <a:pt x="32" y="82"/>
                    <a:pt x="32" y="81"/>
                  </a:cubicBezTo>
                  <a:cubicBezTo>
                    <a:pt x="32" y="80"/>
                    <a:pt x="32" y="79"/>
                    <a:pt x="33" y="79"/>
                  </a:cubicBezTo>
                  <a:cubicBezTo>
                    <a:pt x="33" y="78"/>
                    <a:pt x="33" y="76"/>
                    <a:pt x="33" y="75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34" y="76"/>
                    <a:pt x="34" y="77"/>
                    <a:pt x="34" y="77"/>
                  </a:cubicBezTo>
                  <a:cubicBezTo>
                    <a:pt x="35" y="78"/>
                    <a:pt x="36" y="78"/>
                    <a:pt x="38" y="78"/>
                  </a:cubicBezTo>
                  <a:cubicBezTo>
                    <a:pt x="39" y="79"/>
                    <a:pt x="40" y="79"/>
                    <a:pt x="41" y="79"/>
                  </a:cubicBezTo>
                  <a:cubicBezTo>
                    <a:pt x="44" y="79"/>
                    <a:pt x="44" y="80"/>
                    <a:pt x="45" y="81"/>
                  </a:cubicBezTo>
                  <a:cubicBezTo>
                    <a:pt x="47" y="79"/>
                    <a:pt x="41" y="77"/>
                    <a:pt x="40" y="76"/>
                  </a:cubicBezTo>
                  <a:cubicBezTo>
                    <a:pt x="39" y="75"/>
                    <a:pt x="38" y="74"/>
                    <a:pt x="37" y="73"/>
                  </a:cubicBezTo>
                  <a:cubicBezTo>
                    <a:pt x="34" y="70"/>
                    <a:pt x="34" y="66"/>
                    <a:pt x="33" y="61"/>
                  </a:cubicBezTo>
                  <a:cubicBezTo>
                    <a:pt x="33" y="56"/>
                    <a:pt x="31" y="52"/>
                    <a:pt x="34" y="48"/>
                  </a:cubicBezTo>
                  <a:cubicBezTo>
                    <a:pt x="37" y="44"/>
                    <a:pt x="37" y="47"/>
                    <a:pt x="40" y="44"/>
                  </a:cubicBezTo>
                  <a:cubicBezTo>
                    <a:pt x="43" y="42"/>
                    <a:pt x="45" y="41"/>
                    <a:pt x="47" y="38"/>
                  </a:cubicBezTo>
                  <a:cubicBezTo>
                    <a:pt x="48" y="35"/>
                    <a:pt x="48" y="34"/>
                    <a:pt x="51" y="32"/>
                  </a:cubicBezTo>
                  <a:cubicBezTo>
                    <a:pt x="55" y="25"/>
                    <a:pt x="58" y="22"/>
                    <a:pt x="60" y="14"/>
                  </a:cubicBezTo>
                  <a:cubicBezTo>
                    <a:pt x="57" y="21"/>
                    <a:pt x="50" y="29"/>
                    <a:pt x="49" y="30"/>
                  </a:cubicBezTo>
                  <a:cubicBezTo>
                    <a:pt x="46" y="32"/>
                    <a:pt x="46" y="34"/>
                    <a:pt x="44" y="37"/>
                  </a:cubicBezTo>
                  <a:cubicBezTo>
                    <a:pt x="42" y="38"/>
                    <a:pt x="42" y="38"/>
                    <a:pt x="40" y="40"/>
                  </a:cubicBezTo>
                  <a:cubicBezTo>
                    <a:pt x="39" y="41"/>
                    <a:pt x="38" y="41"/>
                    <a:pt x="38" y="42"/>
                  </a:cubicBezTo>
                  <a:cubicBezTo>
                    <a:pt x="36" y="42"/>
                    <a:pt x="37" y="41"/>
                    <a:pt x="34" y="42"/>
                  </a:cubicBezTo>
                  <a:cubicBezTo>
                    <a:pt x="33" y="37"/>
                    <a:pt x="33" y="36"/>
                    <a:pt x="33" y="34"/>
                  </a:cubicBezTo>
                  <a:cubicBezTo>
                    <a:pt x="32" y="32"/>
                    <a:pt x="32" y="31"/>
                    <a:pt x="34" y="29"/>
                  </a:cubicBezTo>
                  <a:cubicBezTo>
                    <a:pt x="34" y="28"/>
                    <a:pt x="39" y="31"/>
                    <a:pt x="43" y="24"/>
                  </a:cubicBezTo>
                  <a:cubicBezTo>
                    <a:pt x="44" y="24"/>
                    <a:pt x="45" y="23"/>
                    <a:pt x="46" y="22"/>
                  </a:cubicBezTo>
                  <a:cubicBezTo>
                    <a:pt x="46" y="22"/>
                    <a:pt x="49" y="21"/>
                    <a:pt x="49" y="20"/>
                  </a:cubicBezTo>
                  <a:cubicBezTo>
                    <a:pt x="51" y="18"/>
                    <a:pt x="51" y="17"/>
                    <a:pt x="52" y="15"/>
                  </a:cubicBezTo>
                  <a:cubicBezTo>
                    <a:pt x="49" y="20"/>
                    <a:pt x="46" y="20"/>
                    <a:pt x="45" y="21"/>
                  </a:cubicBezTo>
                  <a:cubicBezTo>
                    <a:pt x="42" y="24"/>
                    <a:pt x="41" y="27"/>
                    <a:pt x="38" y="26"/>
                  </a:cubicBezTo>
                  <a:cubicBezTo>
                    <a:pt x="37" y="26"/>
                    <a:pt x="34" y="27"/>
                    <a:pt x="33" y="27"/>
                  </a:cubicBezTo>
                  <a:cubicBezTo>
                    <a:pt x="33" y="27"/>
                    <a:pt x="32" y="26"/>
                    <a:pt x="32" y="25"/>
                  </a:cubicBezTo>
                  <a:cubicBezTo>
                    <a:pt x="32" y="25"/>
                    <a:pt x="34" y="24"/>
                    <a:pt x="34" y="24"/>
                  </a:cubicBezTo>
                  <a:cubicBezTo>
                    <a:pt x="38" y="24"/>
                    <a:pt x="41" y="21"/>
                    <a:pt x="42" y="18"/>
                  </a:cubicBezTo>
                  <a:cubicBezTo>
                    <a:pt x="39" y="21"/>
                    <a:pt x="38" y="22"/>
                    <a:pt x="34" y="22"/>
                  </a:cubicBezTo>
                  <a:cubicBezTo>
                    <a:pt x="35" y="20"/>
                    <a:pt x="34" y="14"/>
                    <a:pt x="36" y="12"/>
                  </a:cubicBezTo>
                  <a:cubicBezTo>
                    <a:pt x="38" y="9"/>
                    <a:pt x="37" y="10"/>
                    <a:pt x="39" y="9"/>
                  </a:cubicBezTo>
                  <a:cubicBezTo>
                    <a:pt x="41" y="7"/>
                    <a:pt x="41" y="7"/>
                    <a:pt x="42" y="5"/>
                  </a:cubicBezTo>
                  <a:cubicBezTo>
                    <a:pt x="41" y="7"/>
                    <a:pt x="40" y="7"/>
                    <a:pt x="39" y="8"/>
                  </a:cubicBezTo>
                  <a:cubicBezTo>
                    <a:pt x="37" y="8"/>
                    <a:pt x="37" y="8"/>
                    <a:pt x="36" y="9"/>
                  </a:cubicBezTo>
                  <a:cubicBezTo>
                    <a:pt x="36" y="8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04F841D9-4F03-6545-B7F4-5729D0D54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9681" y="5678507"/>
              <a:ext cx="447675" cy="180975"/>
            </a:xfrm>
            <a:custGeom>
              <a:avLst/>
              <a:gdLst>
                <a:gd name="T0" fmla="*/ 14 w 163"/>
                <a:gd name="T1" fmla="*/ 40 h 66"/>
                <a:gd name="T2" fmla="*/ 132 w 163"/>
                <a:gd name="T3" fmla="*/ 50 h 66"/>
                <a:gd name="T4" fmla="*/ 132 w 163"/>
                <a:gd name="T5" fmla="*/ 64 h 66"/>
                <a:gd name="T6" fmla="*/ 121 w 163"/>
                <a:gd name="T7" fmla="*/ 45 h 66"/>
                <a:gd name="T8" fmla="*/ 125 w 163"/>
                <a:gd name="T9" fmla="*/ 35 h 66"/>
                <a:gd name="T10" fmla="*/ 112 w 163"/>
                <a:gd name="T11" fmla="*/ 40 h 66"/>
                <a:gd name="T12" fmla="*/ 108 w 163"/>
                <a:gd name="T13" fmla="*/ 64 h 66"/>
                <a:gd name="T14" fmla="*/ 153 w 163"/>
                <a:gd name="T15" fmla="*/ 64 h 66"/>
                <a:gd name="T16" fmla="*/ 158 w 163"/>
                <a:gd name="T17" fmla="*/ 26 h 66"/>
                <a:gd name="T18" fmla="*/ 128 w 163"/>
                <a:gd name="T19" fmla="*/ 35 h 66"/>
                <a:gd name="T20" fmla="*/ 135 w 163"/>
                <a:gd name="T21" fmla="*/ 64 h 66"/>
                <a:gd name="T22" fmla="*/ 151 w 163"/>
                <a:gd name="T23" fmla="*/ 64 h 66"/>
                <a:gd name="T24" fmla="*/ 68 w 163"/>
                <a:gd name="T25" fmla="*/ 27 h 66"/>
                <a:gd name="T26" fmla="*/ 59 w 163"/>
                <a:gd name="T27" fmla="*/ 50 h 66"/>
                <a:gd name="T28" fmla="*/ 59 w 163"/>
                <a:gd name="T29" fmla="*/ 40 h 66"/>
                <a:gd name="T30" fmla="*/ 68 w 163"/>
                <a:gd name="T31" fmla="*/ 16 h 66"/>
                <a:gd name="T32" fmla="*/ 59 w 163"/>
                <a:gd name="T33" fmla="*/ 62 h 66"/>
                <a:gd name="T34" fmla="*/ 59 w 163"/>
                <a:gd name="T35" fmla="*/ 54 h 66"/>
                <a:gd name="T36" fmla="*/ 79 w 163"/>
                <a:gd name="T37" fmla="*/ 54 h 66"/>
                <a:gd name="T38" fmla="*/ 92 w 163"/>
                <a:gd name="T39" fmla="*/ 37 h 66"/>
                <a:gd name="T40" fmla="*/ 92 w 163"/>
                <a:gd name="T41" fmla="*/ 27 h 66"/>
                <a:gd name="T42" fmla="*/ 101 w 163"/>
                <a:gd name="T43" fmla="*/ 40 h 66"/>
                <a:gd name="T44" fmla="*/ 92 w 163"/>
                <a:gd name="T45" fmla="*/ 24 h 66"/>
                <a:gd name="T46" fmla="*/ 92 w 163"/>
                <a:gd name="T47" fmla="*/ 16 h 66"/>
                <a:gd name="T48" fmla="*/ 101 w 163"/>
                <a:gd name="T49" fmla="*/ 54 h 66"/>
                <a:gd name="T50" fmla="*/ 82 w 163"/>
                <a:gd name="T51" fmla="*/ 37 h 66"/>
                <a:gd name="T52" fmla="*/ 82 w 163"/>
                <a:gd name="T53" fmla="*/ 27 h 66"/>
                <a:gd name="T54" fmla="*/ 90 w 163"/>
                <a:gd name="T55" fmla="*/ 40 h 66"/>
                <a:gd name="T56" fmla="*/ 82 w 163"/>
                <a:gd name="T57" fmla="*/ 24 h 66"/>
                <a:gd name="T58" fmla="*/ 82 w 163"/>
                <a:gd name="T59" fmla="*/ 16 h 66"/>
                <a:gd name="T60" fmla="*/ 90 w 163"/>
                <a:gd name="T61" fmla="*/ 54 h 66"/>
                <a:gd name="T62" fmla="*/ 71 w 163"/>
                <a:gd name="T63" fmla="*/ 37 h 66"/>
                <a:gd name="T64" fmla="*/ 71 w 163"/>
                <a:gd name="T65" fmla="*/ 27 h 66"/>
                <a:gd name="T66" fmla="*/ 79 w 163"/>
                <a:gd name="T67" fmla="*/ 40 h 66"/>
                <a:gd name="T68" fmla="*/ 83 w 163"/>
                <a:gd name="T69" fmla="*/ 5 h 66"/>
                <a:gd name="T70" fmla="*/ 101 w 163"/>
                <a:gd name="T71" fmla="*/ 0 h 66"/>
                <a:gd name="T72" fmla="*/ 55 w 163"/>
                <a:gd name="T73" fmla="*/ 66 h 66"/>
                <a:gd name="T74" fmla="*/ 63 w 163"/>
                <a:gd name="T75" fmla="*/ 2 h 66"/>
                <a:gd name="T76" fmla="*/ 76 w 163"/>
                <a:gd name="T77" fmla="*/ 5 h 66"/>
                <a:gd name="T78" fmla="*/ 79 w 163"/>
                <a:gd name="T79" fmla="*/ 16 h 66"/>
                <a:gd name="T80" fmla="*/ 5 w 163"/>
                <a:gd name="T81" fmla="*/ 62 h 66"/>
                <a:gd name="T82" fmla="*/ 5 w 163"/>
                <a:gd name="T83" fmla="*/ 53 h 66"/>
                <a:gd name="T84" fmla="*/ 14 w 163"/>
                <a:gd name="T85" fmla="*/ 28 h 66"/>
                <a:gd name="T86" fmla="*/ 38 w 163"/>
                <a:gd name="T87" fmla="*/ 49 h 66"/>
                <a:gd name="T88" fmla="*/ 38 w 163"/>
                <a:gd name="T89" fmla="*/ 40 h 66"/>
                <a:gd name="T90" fmla="*/ 47 w 163"/>
                <a:gd name="T91" fmla="*/ 53 h 66"/>
                <a:gd name="T92" fmla="*/ 38 w 163"/>
                <a:gd name="T93" fmla="*/ 37 h 66"/>
                <a:gd name="T94" fmla="*/ 38 w 163"/>
                <a:gd name="T95" fmla="*/ 28 h 66"/>
                <a:gd name="T96" fmla="*/ 36 w 163"/>
                <a:gd name="T97" fmla="*/ 40 h 66"/>
                <a:gd name="T98" fmla="*/ 27 w 163"/>
                <a:gd name="T99" fmla="*/ 62 h 66"/>
                <a:gd name="T100" fmla="*/ 27 w 163"/>
                <a:gd name="T101" fmla="*/ 53 h 66"/>
                <a:gd name="T102" fmla="*/ 36 w 163"/>
                <a:gd name="T103" fmla="*/ 28 h 66"/>
                <a:gd name="T104" fmla="*/ 17 w 163"/>
                <a:gd name="T105" fmla="*/ 49 h 66"/>
                <a:gd name="T106" fmla="*/ 17 w 163"/>
                <a:gd name="T107" fmla="*/ 40 h 66"/>
                <a:gd name="T108" fmla="*/ 25 w 163"/>
                <a:gd name="T109" fmla="*/ 53 h 66"/>
                <a:gd name="T110" fmla="*/ 29 w 163"/>
                <a:gd name="T111" fmla="*/ 8 h 66"/>
                <a:gd name="T112" fmla="*/ 38 w 163"/>
                <a:gd name="T113" fmla="*/ 22 h 66"/>
                <a:gd name="T114" fmla="*/ 0 w 163"/>
                <a:gd name="T115" fmla="*/ 66 h 66"/>
                <a:gd name="T116" fmla="*/ 9 w 163"/>
                <a:gd name="T117" fmla="*/ 16 h 66"/>
                <a:gd name="T118" fmla="*/ 21 w 163"/>
                <a:gd name="T119" fmla="*/ 8 h 66"/>
                <a:gd name="T120" fmla="*/ 25 w 163"/>
                <a:gd name="T121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66">
                  <a:moveTo>
                    <a:pt x="5" y="40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lose/>
                  <a:moveTo>
                    <a:pt x="132" y="64"/>
                  </a:moveTo>
                  <a:cubicBezTo>
                    <a:pt x="132" y="62"/>
                    <a:pt x="133" y="51"/>
                    <a:pt x="132" y="50"/>
                  </a:cubicBezTo>
                  <a:cubicBezTo>
                    <a:pt x="131" y="49"/>
                    <a:pt x="130" y="49"/>
                    <a:pt x="128" y="49"/>
                  </a:cubicBezTo>
                  <a:cubicBezTo>
                    <a:pt x="128" y="47"/>
                    <a:pt x="128" y="45"/>
                    <a:pt x="128" y="44"/>
                  </a:cubicBezTo>
                  <a:cubicBezTo>
                    <a:pt x="132" y="42"/>
                    <a:pt x="136" y="41"/>
                    <a:pt x="140" y="40"/>
                  </a:cubicBezTo>
                  <a:cubicBezTo>
                    <a:pt x="140" y="42"/>
                    <a:pt x="135" y="58"/>
                    <a:pt x="132" y="64"/>
                  </a:cubicBezTo>
                  <a:cubicBezTo>
                    <a:pt x="132" y="64"/>
                    <a:pt x="132" y="64"/>
                    <a:pt x="132" y="64"/>
                  </a:cubicBezTo>
                  <a:close/>
                  <a:moveTo>
                    <a:pt x="125" y="49"/>
                  </a:moveTo>
                  <a:cubicBezTo>
                    <a:pt x="124" y="49"/>
                    <a:pt x="123" y="49"/>
                    <a:pt x="123" y="49"/>
                  </a:cubicBezTo>
                  <a:cubicBezTo>
                    <a:pt x="122" y="48"/>
                    <a:pt x="122" y="47"/>
                    <a:pt x="121" y="45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6"/>
                    <a:pt x="125" y="47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lose/>
                  <a:moveTo>
                    <a:pt x="125" y="35"/>
                  </a:moveTo>
                  <a:cubicBezTo>
                    <a:pt x="125" y="37"/>
                    <a:pt x="125" y="38"/>
                    <a:pt x="125" y="40"/>
                  </a:cubicBezTo>
                  <a:cubicBezTo>
                    <a:pt x="124" y="41"/>
                    <a:pt x="122" y="41"/>
                    <a:pt x="120" y="42"/>
                  </a:cubicBezTo>
                  <a:cubicBezTo>
                    <a:pt x="120" y="39"/>
                    <a:pt x="120" y="37"/>
                    <a:pt x="118" y="38"/>
                  </a:cubicBezTo>
                  <a:cubicBezTo>
                    <a:pt x="118" y="38"/>
                    <a:pt x="112" y="39"/>
                    <a:pt x="112" y="40"/>
                  </a:cubicBezTo>
                  <a:cubicBezTo>
                    <a:pt x="113" y="43"/>
                    <a:pt x="114" y="46"/>
                    <a:pt x="115" y="49"/>
                  </a:cubicBezTo>
                  <a:cubicBezTo>
                    <a:pt x="113" y="49"/>
                    <a:pt x="110" y="49"/>
                    <a:pt x="110" y="51"/>
                  </a:cubicBezTo>
                  <a:cubicBezTo>
                    <a:pt x="110" y="55"/>
                    <a:pt x="110" y="60"/>
                    <a:pt x="110" y="64"/>
                  </a:cubicBezTo>
                  <a:cubicBezTo>
                    <a:pt x="109" y="64"/>
                    <a:pt x="109" y="64"/>
                    <a:pt x="108" y="64"/>
                  </a:cubicBezTo>
                  <a:cubicBezTo>
                    <a:pt x="108" y="65"/>
                    <a:pt x="108" y="65"/>
                    <a:pt x="108" y="66"/>
                  </a:cubicBezTo>
                  <a:cubicBezTo>
                    <a:pt x="124" y="66"/>
                    <a:pt x="141" y="66"/>
                    <a:pt x="157" y="66"/>
                  </a:cubicBezTo>
                  <a:cubicBezTo>
                    <a:pt x="157" y="65"/>
                    <a:pt x="157" y="65"/>
                    <a:pt x="157" y="64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51" y="56"/>
                    <a:pt x="148" y="47"/>
                    <a:pt x="145" y="39"/>
                  </a:cubicBezTo>
                  <a:cubicBezTo>
                    <a:pt x="149" y="38"/>
                    <a:pt x="153" y="36"/>
                    <a:pt x="156" y="35"/>
                  </a:cubicBezTo>
                  <a:cubicBezTo>
                    <a:pt x="158" y="39"/>
                    <a:pt x="159" y="42"/>
                    <a:pt x="161" y="40"/>
                  </a:cubicBezTo>
                  <a:cubicBezTo>
                    <a:pt x="163" y="37"/>
                    <a:pt x="161" y="25"/>
                    <a:pt x="158" y="26"/>
                  </a:cubicBezTo>
                  <a:cubicBezTo>
                    <a:pt x="157" y="27"/>
                    <a:pt x="154" y="29"/>
                    <a:pt x="154" y="30"/>
                  </a:cubicBezTo>
                  <a:cubicBezTo>
                    <a:pt x="154" y="30"/>
                    <a:pt x="155" y="31"/>
                    <a:pt x="155" y="32"/>
                  </a:cubicBezTo>
                  <a:cubicBezTo>
                    <a:pt x="146" y="34"/>
                    <a:pt x="137" y="37"/>
                    <a:pt x="128" y="39"/>
                  </a:cubicBezTo>
                  <a:cubicBezTo>
                    <a:pt x="128" y="38"/>
                    <a:pt x="128" y="37"/>
                    <a:pt x="128" y="35"/>
                  </a:cubicBezTo>
                  <a:cubicBezTo>
                    <a:pt x="128" y="35"/>
                    <a:pt x="126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51" y="64"/>
                  </a:moveTo>
                  <a:cubicBezTo>
                    <a:pt x="145" y="64"/>
                    <a:pt x="140" y="64"/>
                    <a:pt x="135" y="64"/>
                  </a:cubicBezTo>
                  <a:cubicBezTo>
                    <a:pt x="137" y="57"/>
                    <a:pt x="139" y="50"/>
                    <a:pt x="142" y="43"/>
                  </a:cubicBezTo>
                  <a:cubicBezTo>
                    <a:pt x="143" y="43"/>
                    <a:pt x="144" y="43"/>
                    <a:pt x="145" y="43"/>
                  </a:cubicBezTo>
                  <a:cubicBezTo>
                    <a:pt x="147" y="50"/>
                    <a:pt x="149" y="57"/>
                    <a:pt x="151" y="64"/>
                  </a:cubicBezTo>
                  <a:cubicBezTo>
                    <a:pt x="151" y="64"/>
                    <a:pt x="151" y="64"/>
                    <a:pt x="151" y="64"/>
                  </a:cubicBezTo>
                  <a:close/>
                  <a:moveTo>
                    <a:pt x="59" y="27"/>
                  </a:moveTo>
                  <a:cubicBezTo>
                    <a:pt x="59" y="37"/>
                    <a:pt x="59" y="37"/>
                    <a:pt x="59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lose/>
                  <a:moveTo>
                    <a:pt x="59" y="40"/>
                  </a:moveTo>
                  <a:cubicBezTo>
                    <a:pt x="59" y="50"/>
                    <a:pt x="59" y="50"/>
                    <a:pt x="59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lose/>
                  <a:moveTo>
                    <a:pt x="59" y="16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9" y="54"/>
                  </a:moveTo>
                  <a:cubicBezTo>
                    <a:pt x="59" y="62"/>
                    <a:pt x="59" y="62"/>
                    <a:pt x="59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71" y="54"/>
                  </a:moveTo>
                  <a:cubicBezTo>
                    <a:pt x="71" y="62"/>
                    <a:pt x="71" y="62"/>
                    <a:pt x="71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lose/>
                  <a:moveTo>
                    <a:pt x="92" y="27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2" y="27"/>
                    <a:pt x="92" y="27"/>
                  </a:cubicBezTo>
                  <a:close/>
                  <a:moveTo>
                    <a:pt x="92" y="40"/>
                  </a:moveTo>
                  <a:cubicBezTo>
                    <a:pt x="92" y="50"/>
                    <a:pt x="92" y="50"/>
                    <a:pt x="92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92" y="16"/>
                  </a:moveTo>
                  <a:cubicBezTo>
                    <a:pt x="92" y="24"/>
                    <a:pt x="92" y="24"/>
                    <a:pt x="92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54"/>
                  </a:moveTo>
                  <a:cubicBezTo>
                    <a:pt x="92" y="62"/>
                    <a:pt x="92" y="62"/>
                    <a:pt x="92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54"/>
                    <a:pt x="92" y="54"/>
                    <a:pt x="92" y="54"/>
                  </a:cubicBezTo>
                  <a:close/>
                  <a:moveTo>
                    <a:pt x="82" y="27"/>
                  </a:moveTo>
                  <a:cubicBezTo>
                    <a:pt x="82" y="37"/>
                    <a:pt x="82" y="37"/>
                    <a:pt x="82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lose/>
                  <a:moveTo>
                    <a:pt x="82" y="40"/>
                  </a:moveTo>
                  <a:cubicBezTo>
                    <a:pt x="82" y="50"/>
                    <a:pt x="82" y="50"/>
                    <a:pt x="82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82" y="40"/>
                    <a:pt x="82" y="40"/>
                  </a:cubicBezTo>
                  <a:close/>
                  <a:moveTo>
                    <a:pt x="82" y="16"/>
                  </a:moveTo>
                  <a:cubicBezTo>
                    <a:pt x="82" y="24"/>
                    <a:pt x="82" y="24"/>
                    <a:pt x="82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54"/>
                  </a:moveTo>
                  <a:cubicBezTo>
                    <a:pt x="82" y="62"/>
                    <a:pt x="82" y="62"/>
                    <a:pt x="82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lose/>
                  <a:moveTo>
                    <a:pt x="71" y="2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lose/>
                  <a:moveTo>
                    <a:pt x="71" y="4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6" y="5"/>
                  </a:moveTo>
                  <a:cubicBezTo>
                    <a:pt x="83" y="5"/>
                    <a:pt x="83" y="5"/>
                    <a:pt x="83" y="5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lose/>
                  <a:moveTo>
                    <a:pt x="71" y="16"/>
                  </a:moveTo>
                  <a:cubicBezTo>
                    <a:pt x="71" y="24"/>
                    <a:pt x="71" y="24"/>
                    <a:pt x="7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lose/>
                  <a:moveTo>
                    <a:pt x="5" y="53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28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lose/>
                  <a:moveTo>
                    <a:pt x="38" y="40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lose/>
                  <a:moveTo>
                    <a:pt x="38" y="53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38" y="53"/>
                    <a:pt x="38" y="53"/>
                  </a:cubicBezTo>
                  <a:close/>
                  <a:moveTo>
                    <a:pt x="38" y="28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lose/>
                  <a:moveTo>
                    <a:pt x="27" y="40"/>
                  </a:moveTo>
                  <a:cubicBezTo>
                    <a:pt x="27" y="49"/>
                    <a:pt x="27" y="49"/>
                    <a:pt x="27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27" y="53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lose/>
                  <a:moveTo>
                    <a:pt x="27" y="28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lose/>
                  <a:moveTo>
                    <a:pt x="17" y="40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53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lose/>
                  <a:moveTo>
                    <a:pt x="21" y="8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lose/>
                  <a:moveTo>
                    <a:pt x="17" y="28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74CD707A-2374-AF40-9849-AFB76C075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5844" y="5738832"/>
              <a:ext cx="149225" cy="112713"/>
            </a:xfrm>
            <a:custGeom>
              <a:avLst/>
              <a:gdLst>
                <a:gd name="T0" fmla="*/ 12 w 54"/>
                <a:gd name="T1" fmla="*/ 39 h 41"/>
                <a:gd name="T2" fmla="*/ 28 w 54"/>
                <a:gd name="T3" fmla="*/ 39 h 41"/>
                <a:gd name="T4" fmla="*/ 21 w 54"/>
                <a:gd name="T5" fmla="*/ 18 h 41"/>
                <a:gd name="T6" fmla="*/ 18 w 54"/>
                <a:gd name="T7" fmla="*/ 18 h 41"/>
                <a:gd name="T8" fmla="*/ 12 w 54"/>
                <a:gd name="T9" fmla="*/ 39 h 41"/>
                <a:gd name="T10" fmla="*/ 12 w 54"/>
                <a:gd name="T11" fmla="*/ 39 h 41"/>
                <a:gd name="T12" fmla="*/ 37 w 54"/>
                <a:gd name="T13" fmla="*/ 11 h 41"/>
                <a:gd name="T14" fmla="*/ 37 w 54"/>
                <a:gd name="T15" fmla="*/ 16 h 41"/>
                <a:gd name="T16" fmla="*/ 42 w 54"/>
                <a:gd name="T17" fmla="*/ 17 h 41"/>
                <a:gd name="T18" fmla="*/ 45 w 54"/>
                <a:gd name="T19" fmla="*/ 13 h 41"/>
                <a:gd name="T20" fmla="*/ 51 w 54"/>
                <a:gd name="T21" fmla="*/ 16 h 41"/>
                <a:gd name="T22" fmla="*/ 48 w 54"/>
                <a:gd name="T23" fmla="*/ 24 h 41"/>
                <a:gd name="T24" fmla="*/ 53 w 54"/>
                <a:gd name="T25" fmla="*/ 26 h 41"/>
                <a:gd name="T26" fmla="*/ 53 w 54"/>
                <a:gd name="T27" fmla="*/ 39 h 41"/>
                <a:gd name="T28" fmla="*/ 54 w 54"/>
                <a:gd name="T29" fmla="*/ 39 h 41"/>
                <a:gd name="T30" fmla="*/ 54 w 54"/>
                <a:gd name="T31" fmla="*/ 41 h 41"/>
                <a:gd name="T32" fmla="*/ 6 w 54"/>
                <a:gd name="T33" fmla="*/ 41 h 41"/>
                <a:gd name="T34" fmla="*/ 6 w 54"/>
                <a:gd name="T35" fmla="*/ 39 h 41"/>
                <a:gd name="T36" fmla="*/ 9 w 54"/>
                <a:gd name="T37" fmla="*/ 39 h 41"/>
                <a:gd name="T38" fmla="*/ 17 w 54"/>
                <a:gd name="T39" fmla="*/ 14 h 41"/>
                <a:gd name="T40" fmla="*/ 6 w 54"/>
                <a:gd name="T41" fmla="*/ 11 h 41"/>
                <a:gd name="T42" fmla="*/ 2 w 54"/>
                <a:gd name="T43" fmla="*/ 16 h 41"/>
                <a:gd name="T44" fmla="*/ 5 w 54"/>
                <a:gd name="T45" fmla="*/ 2 h 41"/>
                <a:gd name="T46" fmla="*/ 8 w 54"/>
                <a:gd name="T47" fmla="*/ 5 h 41"/>
                <a:gd name="T48" fmla="*/ 8 w 54"/>
                <a:gd name="T49" fmla="*/ 7 h 41"/>
                <a:gd name="T50" fmla="*/ 34 w 54"/>
                <a:gd name="T51" fmla="*/ 15 h 41"/>
                <a:gd name="T52" fmla="*/ 34 w 54"/>
                <a:gd name="T53" fmla="*/ 11 h 41"/>
                <a:gd name="T54" fmla="*/ 37 w 54"/>
                <a:gd name="T55" fmla="*/ 11 h 41"/>
                <a:gd name="T56" fmla="*/ 37 w 54"/>
                <a:gd name="T57" fmla="*/ 11 h 41"/>
                <a:gd name="T58" fmla="*/ 37 w 54"/>
                <a:gd name="T59" fmla="*/ 24 h 41"/>
                <a:gd name="T60" fmla="*/ 40 w 54"/>
                <a:gd name="T61" fmla="*/ 24 h 41"/>
                <a:gd name="T62" fmla="*/ 41 w 54"/>
                <a:gd name="T63" fmla="*/ 21 h 41"/>
                <a:gd name="T64" fmla="*/ 37 w 54"/>
                <a:gd name="T65" fmla="*/ 20 h 41"/>
                <a:gd name="T66" fmla="*/ 37 w 54"/>
                <a:gd name="T67" fmla="*/ 24 h 41"/>
                <a:gd name="T68" fmla="*/ 37 w 54"/>
                <a:gd name="T69" fmla="*/ 24 h 41"/>
                <a:gd name="T70" fmla="*/ 30 w 54"/>
                <a:gd name="T71" fmla="*/ 39 h 41"/>
                <a:gd name="T72" fmla="*/ 30 w 54"/>
                <a:gd name="T73" fmla="*/ 26 h 41"/>
                <a:gd name="T74" fmla="*/ 34 w 54"/>
                <a:gd name="T75" fmla="*/ 24 h 41"/>
                <a:gd name="T76" fmla="*/ 34 w 54"/>
                <a:gd name="T77" fmla="*/ 19 h 41"/>
                <a:gd name="T78" fmla="*/ 22 w 54"/>
                <a:gd name="T79" fmla="*/ 15 h 41"/>
                <a:gd name="T80" fmla="*/ 30 w 54"/>
                <a:gd name="T81" fmla="*/ 39 h 41"/>
                <a:gd name="T82" fmla="*/ 30 w 54"/>
                <a:gd name="T8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41">
                  <a:moveTo>
                    <a:pt x="12" y="39"/>
                  </a:moveTo>
                  <a:cubicBezTo>
                    <a:pt x="17" y="39"/>
                    <a:pt x="22" y="39"/>
                    <a:pt x="28" y="39"/>
                  </a:cubicBezTo>
                  <a:cubicBezTo>
                    <a:pt x="25" y="32"/>
                    <a:pt x="23" y="25"/>
                    <a:pt x="21" y="18"/>
                  </a:cubicBezTo>
                  <a:cubicBezTo>
                    <a:pt x="20" y="18"/>
                    <a:pt x="19" y="18"/>
                    <a:pt x="18" y="18"/>
                  </a:cubicBezTo>
                  <a:cubicBezTo>
                    <a:pt x="16" y="25"/>
                    <a:pt x="14" y="32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4"/>
                    <a:pt x="37" y="16"/>
                  </a:cubicBezTo>
                  <a:cubicBezTo>
                    <a:pt x="39" y="16"/>
                    <a:pt x="40" y="16"/>
                    <a:pt x="42" y="17"/>
                  </a:cubicBezTo>
                  <a:cubicBezTo>
                    <a:pt x="43" y="14"/>
                    <a:pt x="43" y="13"/>
                    <a:pt x="45" y="13"/>
                  </a:cubicBezTo>
                  <a:cubicBezTo>
                    <a:pt x="45" y="13"/>
                    <a:pt x="51" y="14"/>
                    <a:pt x="51" y="16"/>
                  </a:cubicBezTo>
                  <a:cubicBezTo>
                    <a:pt x="50" y="19"/>
                    <a:pt x="49" y="21"/>
                    <a:pt x="48" y="24"/>
                  </a:cubicBezTo>
                  <a:cubicBezTo>
                    <a:pt x="50" y="24"/>
                    <a:pt x="52" y="24"/>
                    <a:pt x="53" y="26"/>
                  </a:cubicBezTo>
                  <a:cubicBezTo>
                    <a:pt x="53" y="31"/>
                    <a:pt x="53" y="35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38" y="41"/>
                    <a:pt x="22" y="41"/>
                    <a:pt x="6" y="41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2" y="31"/>
                    <a:pt x="15" y="22"/>
                    <a:pt x="17" y="14"/>
                  </a:cubicBezTo>
                  <a:cubicBezTo>
                    <a:pt x="13" y="13"/>
                    <a:pt x="10" y="12"/>
                    <a:pt x="6" y="11"/>
                  </a:cubicBezTo>
                  <a:cubicBezTo>
                    <a:pt x="4" y="15"/>
                    <a:pt x="4" y="18"/>
                    <a:pt x="2" y="16"/>
                  </a:cubicBezTo>
                  <a:cubicBezTo>
                    <a:pt x="0" y="13"/>
                    <a:pt x="1" y="0"/>
                    <a:pt x="5" y="2"/>
                  </a:cubicBezTo>
                  <a:cubicBezTo>
                    <a:pt x="5" y="2"/>
                    <a:pt x="8" y="5"/>
                    <a:pt x="8" y="5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17" y="10"/>
                    <a:pt x="26" y="12"/>
                    <a:pt x="34" y="15"/>
                  </a:cubicBezTo>
                  <a:cubicBezTo>
                    <a:pt x="34" y="13"/>
                    <a:pt x="34" y="12"/>
                    <a:pt x="34" y="11"/>
                  </a:cubicBezTo>
                  <a:cubicBezTo>
                    <a:pt x="34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lose/>
                  <a:moveTo>
                    <a:pt x="37" y="24"/>
                  </a:moveTo>
                  <a:cubicBezTo>
                    <a:pt x="38" y="24"/>
                    <a:pt x="39" y="24"/>
                    <a:pt x="40" y="24"/>
                  </a:cubicBezTo>
                  <a:cubicBezTo>
                    <a:pt x="40" y="23"/>
                    <a:pt x="41" y="22"/>
                    <a:pt x="41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1"/>
                    <a:pt x="37" y="23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  <a:moveTo>
                    <a:pt x="30" y="39"/>
                  </a:moveTo>
                  <a:cubicBezTo>
                    <a:pt x="30" y="38"/>
                    <a:pt x="30" y="27"/>
                    <a:pt x="30" y="26"/>
                  </a:cubicBezTo>
                  <a:cubicBezTo>
                    <a:pt x="31" y="24"/>
                    <a:pt x="33" y="24"/>
                    <a:pt x="34" y="24"/>
                  </a:cubicBezTo>
                  <a:cubicBezTo>
                    <a:pt x="34" y="23"/>
                    <a:pt x="34" y="21"/>
                    <a:pt x="34" y="19"/>
                  </a:cubicBezTo>
                  <a:cubicBezTo>
                    <a:pt x="30" y="18"/>
                    <a:pt x="26" y="17"/>
                    <a:pt x="22" y="15"/>
                  </a:cubicBezTo>
                  <a:cubicBezTo>
                    <a:pt x="23" y="18"/>
                    <a:pt x="28" y="33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5">
              <a:extLst>
                <a:ext uri="{FF2B5EF4-FFF2-40B4-BE49-F238E27FC236}">
                  <a16:creationId xmlns:a16="http://schemas.microsoft.com/office/drawing/2014/main" id="{B215E028-DBD4-094F-88A0-2F4A3B497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9219" y="5727719"/>
              <a:ext cx="149225" cy="115888"/>
            </a:xfrm>
            <a:custGeom>
              <a:avLst/>
              <a:gdLst>
                <a:gd name="T0" fmla="*/ 12 w 54"/>
                <a:gd name="T1" fmla="*/ 40 h 42"/>
                <a:gd name="T2" fmla="*/ 28 w 54"/>
                <a:gd name="T3" fmla="*/ 40 h 42"/>
                <a:gd name="T4" fmla="*/ 21 w 54"/>
                <a:gd name="T5" fmla="*/ 18 h 42"/>
                <a:gd name="T6" fmla="*/ 18 w 54"/>
                <a:gd name="T7" fmla="*/ 18 h 42"/>
                <a:gd name="T8" fmla="*/ 12 w 54"/>
                <a:gd name="T9" fmla="*/ 40 h 42"/>
                <a:gd name="T10" fmla="*/ 12 w 54"/>
                <a:gd name="T11" fmla="*/ 40 h 42"/>
                <a:gd name="T12" fmla="*/ 37 w 54"/>
                <a:gd name="T13" fmla="*/ 11 h 42"/>
                <a:gd name="T14" fmla="*/ 37 w 54"/>
                <a:gd name="T15" fmla="*/ 16 h 42"/>
                <a:gd name="T16" fmla="*/ 42 w 54"/>
                <a:gd name="T17" fmla="*/ 17 h 42"/>
                <a:gd name="T18" fmla="*/ 45 w 54"/>
                <a:gd name="T19" fmla="*/ 13 h 42"/>
                <a:gd name="T20" fmla="*/ 51 w 54"/>
                <a:gd name="T21" fmla="*/ 16 h 42"/>
                <a:gd name="T22" fmla="*/ 48 w 54"/>
                <a:gd name="T23" fmla="*/ 25 h 42"/>
                <a:gd name="T24" fmla="*/ 53 w 54"/>
                <a:gd name="T25" fmla="*/ 27 h 42"/>
                <a:gd name="T26" fmla="*/ 53 w 54"/>
                <a:gd name="T27" fmla="*/ 40 h 42"/>
                <a:gd name="T28" fmla="*/ 54 w 54"/>
                <a:gd name="T29" fmla="*/ 40 h 42"/>
                <a:gd name="T30" fmla="*/ 54 w 54"/>
                <a:gd name="T31" fmla="*/ 42 h 42"/>
                <a:gd name="T32" fmla="*/ 6 w 54"/>
                <a:gd name="T33" fmla="*/ 42 h 42"/>
                <a:gd name="T34" fmla="*/ 6 w 54"/>
                <a:gd name="T35" fmla="*/ 40 h 42"/>
                <a:gd name="T36" fmla="*/ 10 w 54"/>
                <a:gd name="T37" fmla="*/ 40 h 42"/>
                <a:gd name="T38" fmla="*/ 17 w 54"/>
                <a:gd name="T39" fmla="*/ 14 h 42"/>
                <a:gd name="T40" fmla="*/ 6 w 54"/>
                <a:gd name="T41" fmla="*/ 11 h 42"/>
                <a:gd name="T42" fmla="*/ 2 w 54"/>
                <a:gd name="T43" fmla="*/ 16 h 42"/>
                <a:gd name="T44" fmla="*/ 5 w 54"/>
                <a:gd name="T45" fmla="*/ 2 h 42"/>
                <a:gd name="T46" fmla="*/ 8 w 54"/>
                <a:gd name="T47" fmla="*/ 5 h 42"/>
                <a:gd name="T48" fmla="*/ 8 w 54"/>
                <a:gd name="T49" fmla="*/ 7 h 42"/>
                <a:gd name="T50" fmla="*/ 35 w 54"/>
                <a:gd name="T51" fmla="*/ 15 h 42"/>
                <a:gd name="T52" fmla="*/ 35 w 54"/>
                <a:gd name="T53" fmla="*/ 11 h 42"/>
                <a:gd name="T54" fmla="*/ 37 w 54"/>
                <a:gd name="T55" fmla="*/ 11 h 42"/>
                <a:gd name="T56" fmla="*/ 37 w 54"/>
                <a:gd name="T57" fmla="*/ 11 h 42"/>
                <a:gd name="T58" fmla="*/ 37 w 54"/>
                <a:gd name="T59" fmla="*/ 25 h 42"/>
                <a:gd name="T60" fmla="*/ 40 w 54"/>
                <a:gd name="T61" fmla="*/ 25 h 42"/>
                <a:gd name="T62" fmla="*/ 41 w 54"/>
                <a:gd name="T63" fmla="*/ 21 h 42"/>
                <a:gd name="T64" fmla="*/ 37 w 54"/>
                <a:gd name="T65" fmla="*/ 20 h 42"/>
                <a:gd name="T66" fmla="*/ 37 w 54"/>
                <a:gd name="T67" fmla="*/ 25 h 42"/>
                <a:gd name="T68" fmla="*/ 37 w 54"/>
                <a:gd name="T69" fmla="*/ 25 h 42"/>
                <a:gd name="T70" fmla="*/ 30 w 54"/>
                <a:gd name="T71" fmla="*/ 40 h 42"/>
                <a:gd name="T72" fmla="*/ 31 w 54"/>
                <a:gd name="T73" fmla="*/ 26 h 42"/>
                <a:gd name="T74" fmla="*/ 35 w 54"/>
                <a:gd name="T75" fmla="*/ 25 h 42"/>
                <a:gd name="T76" fmla="*/ 35 w 54"/>
                <a:gd name="T77" fmla="*/ 19 h 42"/>
                <a:gd name="T78" fmla="*/ 22 w 54"/>
                <a:gd name="T79" fmla="*/ 16 h 42"/>
                <a:gd name="T80" fmla="*/ 30 w 54"/>
                <a:gd name="T81" fmla="*/ 40 h 42"/>
                <a:gd name="T82" fmla="*/ 30 w 54"/>
                <a:gd name="T8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42">
                  <a:moveTo>
                    <a:pt x="12" y="40"/>
                  </a:moveTo>
                  <a:cubicBezTo>
                    <a:pt x="17" y="40"/>
                    <a:pt x="22" y="40"/>
                    <a:pt x="28" y="40"/>
                  </a:cubicBezTo>
                  <a:cubicBezTo>
                    <a:pt x="26" y="33"/>
                    <a:pt x="23" y="25"/>
                    <a:pt x="21" y="18"/>
                  </a:cubicBezTo>
                  <a:cubicBezTo>
                    <a:pt x="20" y="18"/>
                    <a:pt x="19" y="18"/>
                    <a:pt x="18" y="18"/>
                  </a:cubicBezTo>
                  <a:cubicBezTo>
                    <a:pt x="16" y="25"/>
                    <a:pt x="14" y="33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4"/>
                    <a:pt x="37" y="16"/>
                  </a:cubicBezTo>
                  <a:cubicBezTo>
                    <a:pt x="39" y="16"/>
                    <a:pt x="41" y="17"/>
                    <a:pt x="42" y="17"/>
                  </a:cubicBezTo>
                  <a:cubicBezTo>
                    <a:pt x="43" y="14"/>
                    <a:pt x="43" y="13"/>
                    <a:pt x="45" y="13"/>
                  </a:cubicBezTo>
                  <a:cubicBezTo>
                    <a:pt x="45" y="13"/>
                    <a:pt x="51" y="14"/>
                    <a:pt x="51" y="16"/>
                  </a:cubicBezTo>
                  <a:cubicBezTo>
                    <a:pt x="50" y="19"/>
                    <a:pt x="49" y="22"/>
                    <a:pt x="48" y="25"/>
                  </a:cubicBezTo>
                  <a:cubicBezTo>
                    <a:pt x="50" y="25"/>
                    <a:pt x="53" y="24"/>
                    <a:pt x="53" y="27"/>
                  </a:cubicBezTo>
                  <a:cubicBezTo>
                    <a:pt x="53" y="31"/>
                    <a:pt x="53" y="35"/>
                    <a:pt x="53" y="40"/>
                  </a:cubicBezTo>
                  <a:cubicBezTo>
                    <a:pt x="53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2"/>
                  </a:cubicBezTo>
                  <a:cubicBezTo>
                    <a:pt x="38" y="42"/>
                    <a:pt x="22" y="42"/>
                    <a:pt x="6" y="42"/>
                  </a:cubicBezTo>
                  <a:cubicBezTo>
                    <a:pt x="6" y="41"/>
                    <a:pt x="6" y="40"/>
                    <a:pt x="6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2" y="31"/>
                    <a:pt x="15" y="23"/>
                    <a:pt x="17" y="14"/>
                  </a:cubicBezTo>
                  <a:cubicBezTo>
                    <a:pt x="14" y="13"/>
                    <a:pt x="10" y="12"/>
                    <a:pt x="6" y="11"/>
                  </a:cubicBezTo>
                  <a:cubicBezTo>
                    <a:pt x="5" y="15"/>
                    <a:pt x="4" y="18"/>
                    <a:pt x="2" y="16"/>
                  </a:cubicBezTo>
                  <a:cubicBezTo>
                    <a:pt x="0" y="13"/>
                    <a:pt x="1" y="0"/>
                    <a:pt x="5" y="2"/>
                  </a:cubicBezTo>
                  <a:cubicBezTo>
                    <a:pt x="6" y="2"/>
                    <a:pt x="8" y="5"/>
                    <a:pt x="8" y="5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17" y="10"/>
                    <a:pt x="26" y="12"/>
                    <a:pt x="35" y="15"/>
                  </a:cubicBezTo>
                  <a:cubicBezTo>
                    <a:pt x="35" y="14"/>
                    <a:pt x="35" y="12"/>
                    <a:pt x="35" y="11"/>
                  </a:cubicBezTo>
                  <a:cubicBezTo>
                    <a:pt x="35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lose/>
                  <a:moveTo>
                    <a:pt x="37" y="25"/>
                  </a:moveTo>
                  <a:cubicBezTo>
                    <a:pt x="38" y="25"/>
                    <a:pt x="39" y="25"/>
                    <a:pt x="40" y="25"/>
                  </a:cubicBezTo>
                  <a:cubicBezTo>
                    <a:pt x="41" y="23"/>
                    <a:pt x="41" y="22"/>
                    <a:pt x="41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1"/>
                    <a:pt x="37" y="23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lose/>
                  <a:moveTo>
                    <a:pt x="30" y="40"/>
                  </a:moveTo>
                  <a:cubicBezTo>
                    <a:pt x="30" y="38"/>
                    <a:pt x="30" y="27"/>
                    <a:pt x="31" y="26"/>
                  </a:cubicBezTo>
                  <a:cubicBezTo>
                    <a:pt x="31" y="24"/>
                    <a:pt x="33" y="25"/>
                    <a:pt x="35" y="25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0" y="18"/>
                    <a:pt x="26" y="17"/>
                    <a:pt x="22" y="16"/>
                  </a:cubicBezTo>
                  <a:cubicBezTo>
                    <a:pt x="23" y="18"/>
                    <a:pt x="28" y="33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CCD8EEF3-7CD3-3F40-9BB5-582A9856B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944" y="5630882"/>
              <a:ext cx="342900" cy="212725"/>
            </a:xfrm>
            <a:custGeom>
              <a:avLst/>
              <a:gdLst>
                <a:gd name="T0" fmla="*/ 33 w 125"/>
                <a:gd name="T1" fmla="*/ 38 h 77"/>
                <a:gd name="T2" fmla="*/ 34 w 125"/>
                <a:gd name="T3" fmla="*/ 37 h 77"/>
                <a:gd name="T4" fmla="*/ 36 w 125"/>
                <a:gd name="T5" fmla="*/ 23 h 77"/>
                <a:gd name="T6" fmla="*/ 41 w 125"/>
                <a:gd name="T7" fmla="*/ 24 h 77"/>
                <a:gd name="T8" fmla="*/ 43 w 125"/>
                <a:gd name="T9" fmla="*/ 21 h 77"/>
                <a:gd name="T10" fmla="*/ 48 w 125"/>
                <a:gd name="T11" fmla="*/ 21 h 77"/>
                <a:gd name="T12" fmla="*/ 51 w 125"/>
                <a:gd name="T13" fmla="*/ 20 h 77"/>
                <a:gd name="T14" fmla="*/ 55 w 125"/>
                <a:gd name="T15" fmla="*/ 19 h 77"/>
                <a:gd name="T16" fmla="*/ 58 w 125"/>
                <a:gd name="T17" fmla="*/ 32 h 77"/>
                <a:gd name="T18" fmla="*/ 59 w 125"/>
                <a:gd name="T19" fmla="*/ 33 h 77"/>
                <a:gd name="T20" fmla="*/ 61 w 125"/>
                <a:gd name="T21" fmla="*/ 55 h 77"/>
                <a:gd name="T22" fmla="*/ 100 w 125"/>
                <a:gd name="T23" fmla="*/ 0 h 77"/>
                <a:gd name="T24" fmla="*/ 64 w 125"/>
                <a:gd name="T25" fmla="*/ 77 h 77"/>
                <a:gd name="T26" fmla="*/ 0 w 125"/>
                <a:gd name="T27" fmla="*/ 55 h 77"/>
                <a:gd name="T28" fmla="*/ 5 w 125"/>
                <a:gd name="T29" fmla="*/ 41 h 77"/>
                <a:gd name="T30" fmla="*/ 8 w 125"/>
                <a:gd name="T31" fmla="*/ 29 h 77"/>
                <a:gd name="T32" fmla="*/ 12 w 125"/>
                <a:gd name="T33" fmla="*/ 27 h 77"/>
                <a:gd name="T34" fmla="*/ 15 w 125"/>
                <a:gd name="T35" fmla="*/ 41 h 77"/>
                <a:gd name="T36" fmla="*/ 15 w 125"/>
                <a:gd name="T37" fmla="*/ 41 h 77"/>
                <a:gd name="T38" fmla="*/ 34 w 125"/>
                <a:gd name="T39" fmla="*/ 55 h 77"/>
                <a:gd name="T40" fmla="*/ 67 w 125"/>
                <a:gd name="T41" fmla="*/ 43 h 77"/>
                <a:gd name="T42" fmla="*/ 96 w 125"/>
                <a:gd name="T43" fmla="*/ 45 h 77"/>
                <a:gd name="T44" fmla="*/ 67 w 125"/>
                <a:gd name="T45" fmla="*/ 52 h 77"/>
                <a:gd name="T46" fmla="*/ 96 w 125"/>
                <a:gd name="T47" fmla="*/ 54 h 77"/>
                <a:gd name="T48" fmla="*/ 67 w 125"/>
                <a:gd name="T49" fmla="*/ 61 h 77"/>
                <a:gd name="T50" fmla="*/ 96 w 125"/>
                <a:gd name="T51" fmla="*/ 63 h 77"/>
                <a:gd name="T52" fmla="*/ 67 w 125"/>
                <a:gd name="T53" fmla="*/ 70 h 77"/>
                <a:gd name="T54" fmla="*/ 96 w 125"/>
                <a:gd name="T55" fmla="*/ 72 h 77"/>
                <a:gd name="T56" fmla="*/ 104 w 125"/>
                <a:gd name="T57" fmla="*/ 72 h 77"/>
                <a:gd name="T58" fmla="*/ 121 w 125"/>
                <a:gd name="T59" fmla="*/ 73 h 77"/>
                <a:gd name="T60" fmla="*/ 104 w 125"/>
                <a:gd name="T61" fmla="*/ 28 h 77"/>
                <a:gd name="T62" fmla="*/ 121 w 125"/>
                <a:gd name="T63" fmla="*/ 29 h 77"/>
                <a:gd name="T64" fmla="*/ 104 w 125"/>
                <a:gd name="T65" fmla="*/ 32 h 77"/>
                <a:gd name="T66" fmla="*/ 121 w 125"/>
                <a:gd name="T67" fmla="*/ 34 h 77"/>
                <a:gd name="T68" fmla="*/ 104 w 125"/>
                <a:gd name="T69" fmla="*/ 37 h 77"/>
                <a:gd name="T70" fmla="*/ 121 w 125"/>
                <a:gd name="T71" fmla="*/ 39 h 77"/>
                <a:gd name="T72" fmla="*/ 104 w 125"/>
                <a:gd name="T73" fmla="*/ 42 h 77"/>
                <a:gd name="T74" fmla="*/ 121 w 125"/>
                <a:gd name="T75" fmla="*/ 44 h 77"/>
                <a:gd name="T76" fmla="*/ 104 w 125"/>
                <a:gd name="T77" fmla="*/ 47 h 77"/>
                <a:gd name="T78" fmla="*/ 121 w 125"/>
                <a:gd name="T79" fmla="*/ 49 h 77"/>
                <a:gd name="T80" fmla="*/ 104 w 125"/>
                <a:gd name="T81" fmla="*/ 2 h 77"/>
                <a:gd name="T82" fmla="*/ 121 w 125"/>
                <a:gd name="T83" fmla="*/ 4 h 77"/>
                <a:gd name="T84" fmla="*/ 104 w 125"/>
                <a:gd name="T85" fmla="*/ 52 h 77"/>
                <a:gd name="T86" fmla="*/ 121 w 125"/>
                <a:gd name="T87" fmla="*/ 53 h 77"/>
                <a:gd name="T88" fmla="*/ 104 w 125"/>
                <a:gd name="T89" fmla="*/ 7 h 77"/>
                <a:gd name="T90" fmla="*/ 121 w 125"/>
                <a:gd name="T91" fmla="*/ 9 h 77"/>
                <a:gd name="T92" fmla="*/ 104 w 125"/>
                <a:gd name="T93" fmla="*/ 57 h 77"/>
                <a:gd name="T94" fmla="*/ 121 w 125"/>
                <a:gd name="T95" fmla="*/ 58 h 77"/>
                <a:gd name="T96" fmla="*/ 104 w 125"/>
                <a:gd name="T97" fmla="*/ 13 h 77"/>
                <a:gd name="T98" fmla="*/ 121 w 125"/>
                <a:gd name="T99" fmla="*/ 14 h 77"/>
                <a:gd name="T100" fmla="*/ 104 w 125"/>
                <a:gd name="T101" fmla="*/ 62 h 77"/>
                <a:gd name="T102" fmla="*/ 121 w 125"/>
                <a:gd name="T103" fmla="*/ 63 h 77"/>
                <a:gd name="T104" fmla="*/ 104 w 125"/>
                <a:gd name="T105" fmla="*/ 17 h 77"/>
                <a:gd name="T106" fmla="*/ 121 w 125"/>
                <a:gd name="T107" fmla="*/ 18 h 77"/>
                <a:gd name="T108" fmla="*/ 104 w 125"/>
                <a:gd name="T109" fmla="*/ 67 h 77"/>
                <a:gd name="T110" fmla="*/ 121 w 125"/>
                <a:gd name="T111" fmla="*/ 68 h 77"/>
                <a:gd name="T112" fmla="*/ 104 w 125"/>
                <a:gd name="T113" fmla="*/ 22 h 77"/>
                <a:gd name="T114" fmla="*/ 121 w 125"/>
                <a:gd name="T115" fmla="*/ 2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5" h="77">
                  <a:moveTo>
                    <a:pt x="34" y="55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6" y="27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3"/>
                    <a:pt x="36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3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6"/>
                    <a:pt x="41" y="28"/>
                    <a:pt x="42" y="30"/>
                  </a:cubicBezTo>
                  <a:cubicBezTo>
                    <a:pt x="42" y="27"/>
                    <a:pt x="43" y="24"/>
                    <a:pt x="44" y="22"/>
                  </a:cubicBezTo>
                  <a:cubicBezTo>
                    <a:pt x="43" y="22"/>
                    <a:pt x="43" y="22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3"/>
                    <a:pt x="49" y="26"/>
                    <a:pt x="49" y="28"/>
                  </a:cubicBezTo>
                  <a:cubicBezTo>
                    <a:pt x="50" y="25"/>
                    <a:pt x="51" y="21"/>
                    <a:pt x="51" y="20"/>
                  </a:cubicBezTo>
                  <a:cubicBezTo>
                    <a:pt x="51" y="20"/>
                    <a:pt x="51" y="20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2"/>
                    <a:pt x="58" y="31"/>
                    <a:pt x="58" y="32"/>
                  </a:cubicBezTo>
                  <a:cubicBezTo>
                    <a:pt x="58" y="32"/>
                    <a:pt x="58" y="32"/>
                    <a:pt x="58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9"/>
                    <a:pt x="7" y="31"/>
                    <a:pt x="8" y="29"/>
                  </a:cubicBezTo>
                  <a:cubicBezTo>
                    <a:pt x="8" y="29"/>
                    <a:pt x="8" y="28"/>
                    <a:pt x="8" y="28"/>
                  </a:cubicBezTo>
                  <a:cubicBezTo>
                    <a:pt x="8" y="28"/>
                    <a:pt x="8" y="27"/>
                    <a:pt x="8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8"/>
                    <a:pt x="13" y="28"/>
                  </a:cubicBezTo>
                  <a:cubicBezTo>
                    <a:pt x="13" y="28"/>
                    <a:pt x="13" y="29"/>
                    <a:pt x="12" y="29"/>
                  </a:cubicBezTo>
                  <a:cubicBezTo>
                    <a:pt x="13" y="31"/>
                    <a:pt x="15" y="39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96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lose/>
                  <a:moveTo>
                    <a:pt x="96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4"/>
                    <a:pt x="96" y="54"/>
                    <a:pt x="96" y="54"/>
                  </a:cubicBezTo>
                  <a:close/>
                  <a:moveTo>
                    <a:pt x="96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lose/>
                  <a:moveTo>
                    <a:pt x="96" y="72"/>
                  </a:moveTo>
                  <a:cubicBezTo>
                    <a:pt x="67" y="72"/>
                    <a:pt x="67" y="72"/>
                    <a:pt x="67" y="72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6" y="72"/>
                    <a:pt x="96" y="72"/>
                  </a:cubicBezTo>
                  <a:close/>
                  <a:moveTo>
                    <a:pt x="121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lose/>
                  <a:moveTo>
                    <a:pt x="121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lose/>
                  <a:moveTo>
                    <a:pt x="121" y="34"/>
                  </a:moveTo>
                  <a:cubicBezTo>
                    <a:pt x="104" y="34"/>
                    <a:pt x="104" y="34"/>
                    <a:pt x="104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1" y="34"/>
                    <a:pt x="121" y="34"/>
                    <a:pt x="121" y="34"/>
                  </a:cubicBezTo>
                  <a:close/>
                  <a:moveTo>
                    <a:pt x="121" y="39"/>
                  </a:moveTo>
                  <a:cubicBezTo>
                    <a:pt x="104" y="39"/>
                    <a:pt x="104" y="39"/>
                    <a:pt x="104" y="39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lose/>
                  <a:moveTo>
                    <a:pt x="121" y="44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lose/>
                  <a:moveTo>
                    <a:pt x="121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lose/>
                  <a:moveTo>
                    <a:pt x="121" y="4"/>
                  </a:moveTo>
                  <a:cubicBezTo>
                    <a:pt x="104" y="4"/>
                    <a:pt x="104" y="4"/>
                    <a:pt x="104" y="4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4"/>
                    <a:pt x="121" y="4"/>
                    <a:pt x="121" y="4"/>
                  </a:cubicBezTo>
                  <a:close/>
                  <a:moveTo>
                    <a:pt x="121" y="53"/>
                  </a:moveTo>
                  <a:cubicBezTo>
                    <a:pt x="104" y="53"/>
                    <a:pt x="104" y="53"/>
                    <a:pt x="104" y="53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lose/>
                  <a:moveTo>
                    <a:pt x="121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1" y="58"/>
                  </a:moveTo>
                  <a:cubicBezTo>
                    <a:pt x="104" y="58"/>
                    <a:pt x="104" y="58"/>
                    <a:pt x="104" y="58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8"/>
                    <a:pt x="121" y="58"/>
                    <a:pt x="121" y="58"/>
                  </a:cubicBezTo>
                  <a:close/>
                  <a:moveTo>
                    <a:pt x="121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1" y="14"/>
                  </a:cubicBezTo>
                  <a:close/>
                  <a:moveTo>
                    <a:pt x="121" y="63"/>
                  </a:moveTo>
                  <a:cubicBezTo>
                    <a:pt x="104" y="63"/>
                    <a:pt x="104" y="63"/>
                    <a:pt x="104" y="63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1" y="63"/>
                    <a:pt x="121" y="63"/>
                    <a:pt x="121" y="63"/>
                  </a:cubicBezTo>
                  <a:close/>
                  <a:moveTo>
                    <a:pt x="121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lose/>
                  <a:moveTo>
                    <a:pt x="121" y="68"/>
                  </a:moveTo>
                  <a:cubicBezTo>
                    <a:pt x="104" y="68"/>
                    <a:pt x="104" y="68"/>
                    <a:pt x="104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21" y="24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4"/>
                    <a:pt x="121" y="24"/>
                    <a:pt x="121" y="24"/>
                  </a:cubicBezTo>
                  <a:close/>
                </a:path>
              </a:pathLst>
            </a:custGeom>
            <a:grpFill/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Shape 3693">
            <a:extLst>
              <a:ext uri="{FF2B5EF4-FFF2-40B4-BE49-F238E27FC236}">
                <a16:creationId xmlns:a16="http://schemas.microsoft.com/office/drawing/2014/main" id="{D4804164-9258-2644-B33A-074F1BCF4AA6}"/>
              </a:ext>
            </a:extLst>
          </p:cNvPr>
          <p:cNvSpPr/>
          <p:nvPr/>
        </p:nvSpPr>
        <p:spPr>
          <a:xfrm>
            <a:off x="710406" y="608224"/>
            <a:ext cx="280580" cy="25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5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2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2"/>
                  <a:pt x="11291" y="5462"/>
                </a:cubicBezTo>
                <a:close/>
                <a:moveTo>
                  <a:pt x="12871" y="1481"/>
                </a:moveTo>
                <a:cubicBezTo>
                  <a:pt x="14045" y="751"/>
                  <a:pt x="15436" y="980"/>
                  <a:pt x="15979" y="1990"/>
                </a:cubicBezTo>
                <a:cubicBezTo>
                  <a:pt x="16343" y="2669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2"/>
                  <a:pt x="12120" y="1948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20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5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9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1"/>
                  <a:pt x="16829" y="1461"/>
                </a:cubicBezTo>
                <a:cubicBezTo>
                  <a:pt x="16015" y="-55"/>
                  <a:pt x="14024" y="-456"/>
                  <a:pt x="12380" y="566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6"/>
                  <a:pt x="10937" y="2102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1"/>
                  <a:pt x="10665" y="2098"/>
                </a:cubicBezTo>
                <a:cubicBezTo>
                  <a:pt x="10648" y="2102"/>
                  <a:pt x="10636" y="2116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5"/>
                  <a:pt x="4755" y="1461"/>
                </a:cubicBezTo>
                <a:cubicBezTo>
                  <a:pt x="4301" y="2311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0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0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1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/>
      <p:bldP spid="24" grpId="0"/>
      <p:bldP spid="25" grpId="0" animBg="1"/>
      <p:bldP spid="26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0444" y="47033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新闻资讯、会员专区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93553"/>
            <a:ext cx="3766358" cy="129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68604" y="5592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新闻资讯</a:t>
            </a: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1610133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4151509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94E8C0-300F-2646-A3A1-456B101F73D8}"/>
              </a:ext>
            </a:extLst>
          </p:cNvPr>
          <p:cNvSpPr/>
          <p:nvPr/>
        </p:nvSpPr>
        <p:spPr>
          <a:xfrm>
            <a:off x="8596245" y="5592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会员专区</a:t>
            </a:r>
          </a:p>
        </p:txBody>
      </p:sp>
      <p:cxnSp>
        <p:nvCxnSpPr>
          <p:cNvPr id="23" name="直接连接符 15">
            <a:extLst>
              <a:ext uri="{FF2B5EF4-FFF2-40B4-BE49-F238E27FC236}">
                <a16:creationId xmlns:a16="http://schemas.microsoft.com/office/drawing/2014/main" id="{541659BB-FE03-F047-A5CC-F3C94AB06FF3}"/>
              </a:ext>
            </a:extLst>
          </p:cNvPr>
          <p:cNvCxnSpPr>
            <a:cxnSpLocks/>
          </p:cNvCxnSpPr>
          <p:nvPr/>
        </p:nvCxnSpPr>
        <p:spPr>
          <a:xfrm>
            <a:off x="7437774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8">
            <a:extLst>
              <a:ext uri="{FF2B5EF4-FFF2-40B4-BE49-F238E27FC236}">
                <a16:creationId xmlns:a16="http://schemas.microsoft.com/office/drawing/2014/main" id="{9906C4C1-04CC-3441-959F-C519693EBD01}"/>
              </a:ext>
            </a:extLst>
          </p:cNvPr>
          <p:cNvCxnSpPr>
            <a:cxnSpLocks/>
          </p:cNvCxnSpPr>
          <p:nvPr/>
        </p:nvCxnSpPr>
        <p:spPr>
          <a:xfrm>
            <a:off x="9979150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718EAE1-A747-7043-9F2E-2987FA98F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842" y="2211462"/>
            <a:ext cx="5576094" cy="2852518"/>
          </a:xfrm>
          <a:prstGeom prst="rect">
            <a:avLst/>
          </a:prstGeom>
          <a:ln>
            <a:solidFill>
              <a:srgbClr val="006ECC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1246A9-FF16-6C44-9732-929F536FCB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211462"/>
            <a:ext cx="5466522" cy="2883836"/>
          </a:xfrm>
          <a:prstGeom prst="rect">
            <a:avLst/>
          </a:prstGeom>
          <a:ln>
            <a:solidFill>
              <a:srgbClr val="006ECC"/>
            </a:solidFill>
          </a:ln>
        </p:spPr>
      </p:pic>
      <p:sp>
        <p:nvSpPr>
          <p:cNvPr id="12" name="Shape 3655">
            <a:extLst>
              <a:ext uri="{FF2B5EF4-FFF2-40B4-BE49-F238E27FC236}">
                <a16:creationId xmlns:a16="http://schemas.microsoft.com/office/drawing/2014/main" id="{C6643F37-5455-2240-A9CE-811C059F38D5}"/>
              </a:ext>
            </a:extLst>
          </p:cNvPr>
          <p:cNvSpPr/>
          <p:nvPr/>
        </p:nvSpPr>
        <p:spPr>
          <a:xfrm>
            <a:off x="715009" y="59165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430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7786" y="48323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名师专区、名师主页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38160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818303" y="5592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名师专区</a:t>
            </a: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1659832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4201208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94E8C0-300F-2646-A3A1-456B101F73D8}"/>
              </a:ext>
            </a:extLst>
          </p:cNvPr>
          <p:cNvSpPr/>
          <p:nvPr/>
        </p:nvSpPr>
        <p:spPr>
          <a:xfrm>
            <a:off x="8894424" y="5592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名师主页</a:t>
            </a:r>
          </a:p>
        </p:txBody>
      </p:sp>
      <p:cxnSp>
        <p:nvCxnSpPr>
          <p:cNvPr id="23" name="直接连接符 15">
            <a:extLst>
              <a:ext uri="{FF2B5EF4-FFF2-40B4-BE49-F238E27FC236}">
                <a16:creationId xmlns:a16="http://schemas.microsoft.com/office/drawing/2014/main" id="{541659BB-FE03-F047-A5CC-F3C94AB06FF3}"/>
              </a:ext>
            </a:extLst>
          </p:cNvPr>
          <p:cNvCxnSpPr>
            <a:cxnSpLocks/>
          </p:cNvCxnSpPr>
          <p:nvPr/>
        </p:nvCxnSpPr>
        <p:spPr>
          <a:xfrm>
            <a:off x="7735953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8">
            <a:extLst>
              <a:ext uri="{FF2B5EF4-FFF2-40B4-BE49-F238E27FC236}">
                <a16:creationId xmlns:a16="http://schemas.microsoft.com/office/drawing/2014/main" id="{9906C4C1-04CC-3441-959F-C519693EBD01}"/>
              </a:ext>
            </a:extLst>
          </p:cNvPr>
          <p:cNvCxnSpPr>
            <a:cxnSpLocks/>
          </p:cNvCxnSpPr>
          <p:nvPr/>
        </p:nvCxnSpPr>
        <p:spPr>
          <a:xfrm>
            <a:off x="10277329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7FDD7EB-6869-1F49-8859-93905A565F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644" y="2071951"/>
            <a:ext cx="5176856" cy="2886677"/>
          </a:xfrm>
          <a:prstGeom prst="rect">
            <a:avLst/>
          </a:prstGeom>
          <a:ln>
            <a:solidFill>
              <a:srgbClr val="006ECC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78D488-CE52-1B42-B323-AE83DC0756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2071952"/>
            <a:ext cx="6472770" cy="2886662"/>
          </a:xfrm>
          <a:prstGeom prst="rect">
            <a:avLst/>
          </a:prstGeom>
          <a:ln>
            <a:solidFill>
              <a:srgbClr val="006ECC"/>
            </a:solidFill>
          </a:ln>
        </p:spPr>
      </p:pic>
      <p:sp>
        <p:nvSpPr>
          <p:cNvPr id="13" name="Shape 3688">
            <a:extLst>
              <a:ext uri="{FF2B5EF4-FFF2-40B4-BE49-F238E27FC236}">
                <a16:creationId xmlns:a16="http://schemas.microsoft.com/office/drawing/2014/main" id="{996BB94A-817C-8A44-B801-9BD2E0A4942C}"/>
              </a:ext>
            </a:extLst>
          </p:cNvPr>
          <p:cNvSpPr/>
          <p:nvPr/>
        </p:nvSpPr>
        <p:spPr>
          <a:xfrm>
            <a:off x="750110" y="61747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6421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5171" y="461804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论坛、学员心声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85024"/>
            <a:ext cx="3080955" cy="214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09581" y="5592712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论    坛</a:t>
            </a: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1451110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3992486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94E8C0-300F-2646-A3A1-456B101F73D8}"/>
              </a:ext>
            </a:extLst>
          </p:cNvPr>
          <p:cNvSpPr/>
          <p:nvPr/>
        </p:nvSpPr>
        <p:spPr>
          <a:xfrm>
            <a:off x="8785095" y="5592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73D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学员心声</a:t>
            </a:r>
            <a:endParaRPr lang="zh-CN" altLang="en-US" sz="2000" b="1" dirty="0">
              <a:solidFill>
                <a:srgbClr val="0073D2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3" name="直接连接符 15">
            <a:extLst>
              <a:ext uri="{FF2B5EF4-FFF2-40B4-BE49-F238E27FC236}">
                <a16:creationId xmlns:a16="http://schemas.microsoft.com/office/drawing/2014/main" id="{541659BB-FE03-F047-A5CC-F3C94AB06FF3}"/>
              </a:ext>
            </a:extLst>
          </p:cNvPr>
          <p:cNvCxnSpPr>
            <a:cxnSpLocks/>
          </p:cNvCxnSpPr>
          <p:nvPr/>
        </p:nvCxnSpPr>
        <p:spPr>
          <a:xfrm>
            <a:off x="7626624" y="5782596"/>
            <a:ext cx="10000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8">
            <a:extLst>
              <a:ext uri="{FF2B5EF4-FFF2-40B4-BE49-F238E27FC236}">
                <a16:creationId xmlns:a16="http://schemas.microsoft.com/office/drawing/2014/main" id="{9906C4C1-04CC-3441-959F-C519693EBD01}"/>
              </a:ext>
            </a:extLst>
          </p:cNvPr>
          <p:cNvCxnSpPr>
            <a:cxnSpLocks/>
          </p:cNvCxnSpPr>
          <p:nvPr/>
        </p:nvCxnSpPr>
        <p:spPr>
          <a:xfrm>
            <a:off x="10168000" y="5792767"/>
            <a:ext cx="9089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77E0327-1956-3C4D-AD9C-F6ADB390EE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08" y="1988064"/>
            <a:ext cx="5473269" cy="2881871"/>
          </a:xfrm>
          <a:prstGeom prst="rect">
            <a:avLst/>
          </a:prstGeom>
          <a:ln>
            <a:solidFill>
              <a:srgbClr val="006ECC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7C577-748A-4D49-9362-F364B1E9EA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54" y="1993081"/>
            <a:ext cx="5737503" cy="2860209"/>
          </a:xfrm>
          <a:prstGeom prst="rect">
            <a:avLst/>
          </a:prstGeom>
          <a:ln>
            <a:solidFill>
              <a:srgbClr val="006ECC"/>
            </a:solidFill>
          </a:ln>
        </p:spPr>
      </p:pic>
      <p:sp>
        <p:nvSpPr>
          <p:cNvPr id="12" name="Shape 3692">
            <a:extLst>
              <a:ext uri="{FF2B5EF4-FFF2-40B4-BE49-F238E27FC236}">
                <a16:creationId xmlns:a16="http://schemas.microsoft.com/office/drawing/2014/main" id="{E0F5B943-07F4-3C44-A704-9A0A590648B8}"/>
              </a:ext>
            </a:extLst>
          </p:cNvPr>
          <p:cNvSpPr/>
          <p:nvPr/>
        </p:nvSpPr>
        <p:spPr>
          <a:xfrm>
            <a:off x="710406" y="583124"/>
            <a:ext cx="280583" cy="28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3" y="11941"/>
                </a:moveTo>
                <a:lnTo>
                  <a:pt x="13061" y="14034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4" y="12790"/>
                </a:lnTo>
                <a:lnTo>
                  <a:pt x="8508" y="14034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7"/>
                </a:lnTo>
                <a:lnTo>
                  <a:pt x="7510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7"/>
                </a:lnTo>
                <a:lnTo>
                  <a:pt x="12144" y="11282"/>
                </a:lnTo>
                <a:cubicBezTo>
                  <a:pt x="12144" y="11282"/>
                  <a:pt x="12363" y="11941"/>
                  <a:pt x="12363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8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1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8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20"/>
                  <a:pt x="7232" y="2943"/>
                  <a:pt x="10800" y="2943"/>
                </a:cubicBezTo>
                <a:cubicBezTo>
                  <a:pt x="14368" y="2943"/>
                  <a:pt x="17578" y="1720"/>
                  <a:pt x="18823" y="1179"/>
                </a:cubicBezTo>
                <a:cubicBezTo>
                  <a:pt x="19278" y="2918"/>
                  <a:pt x="20618" y="7465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7" y="357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6"/>
                  <a:pt x="2257" y="42"/>
                </a:cubicBezTo>
                <a:cubicBezTo>
                  <a:pt x="2124" y="101"/>
                  <a:pt x="2023" y="216"/>
                  <a:pt x="1983" y="357"/>
                </a:cubicBezTo>
                <a:cubicBezTo>
                  <a:pt x="1963" y="426"/>
                  <a:pt x="0" y="6377"/>
                  <a:pt x="0" y="12263"/>
                </a:cubicBezTo>
                <a:cubicBezTo>
                  <a:pt x="0" y="18484"/>
                  <a:pt x="10271" y="21491"/>
                  <a:pt x="10708" y="21574"/>
                </a:cubicBezTo>
                <a:cubicBezTo>
                  <a:pt x="10739" y="21580"/>
                  <a:pt x="10769" y="21583"/>
                  <a:pt x="10800" y="21583"/>
                </a:cubicBezTo>
                <a:cubicBezTo>
                  <a:pt x="10831" y="21583"/>
                  <a:pt x="10862" y="21580"/>
                  <a:pt x="10892" y="21574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7"/>
                  <a:pt x="19637" y="426"/>
                  <a:pt x="19617" y="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9521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367638" y="2301861"/>
            <a:ext cx="1855486" cy="865761"/>
            <a:chOff x="4097179" y="2999916"/>
            <a:chExt cx="1855486" cy="865761"/>
          </a:xfrm>
          <a:noFill/>
        </p:grpSpPr>
        <p:sp>
          <p:nvSpPr>
            <p:cNvPr id="12" name="矩形 11"/>
            <p:cNvSpPr/>
            <p:nvPr/>
          </p:nvSpPr>
          <p:spPr>
            <a:xfrm>
              <a:off x="4301768" y="2999916"/>
              <a:ext cx="1650897" cy="865761"/>
            </a:xfrm>
            <a:prstGeom prst="rect">
              <a:avLst/>
            </a:prstGeom>
            <a:grp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7179" y="3248130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01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C759790-B0EB-4349-8265-7A9ABE6C9137}"/>
              </a:ext>
            </a:extLst>
          </p:cNvPr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8E701E-CFC4-F444-B59A-610737887B7B}"/>
              </a:ext>
            </a:extLst>
          </p:cNvPr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43" name="直接连接符 4">
            <a:extLst>
              <a:ext uri="{FF2B5EF4-FFF2-40B4-BE49-F238E27FC236}">
                <a16:creationId xmlns:a16="http://schemas.microsoft.com/office/drawing/2014/main" id="{FD33EFC0-1C8F-C547-A172-229A420CF6D5}"/>
              </a:ext>
            </a:extLst>
          </p:cNvPr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3663">
            <a:extLst>
              <a:ext uri="{FF2B5EF4-FFF2-40B4-BE49-F238E27FC236}">
                <a16:creationId xmlns:a16="http://schemas.microsoft.com/office/drawing/2014/main" id="{3033E356-F026-B24F-B682-2CB8D7B6CB56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1" grpId="0" animBg="1"/>
      <p:bldP spid="42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6" y="265476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1779" y="4832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学员模块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10406" y="1006455"/>
            <a:ext cx="55760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35820" y="2462498"/>
            <a:ext cx="2913008" cy="671402"/>
            <a:chOff x="880505" y="2550705"/>
            <a:chExt cx="4606925" cy="67140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660" y="2629593"/>
              <a:ext cx="404243" cy="2300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311511" y="255070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学员登录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80505" y="2920037"/>
              <a:ext cx="4606925" cy="30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支持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QQ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、微信、微博登录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50628" y="2193337"/>
            <a:ext cx="3748350" cy="1133067"/>
            <a:chOff x="6535300" y="2522130"/>
            <a:chExt cx="4606925" cy="113306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8652" y="2599915"/>
              <a:ext cx="301596" cy="230365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6966306" y="252213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学员管理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535300" y="2891462"/>
              <a:ext cx="4606925" cy="763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基础管理：账号查询、修改信息、密码修改、禁用用户、分组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异动管理：报名、转班、转人、退款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查询管理：学习记录、做题记录、余额、积分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08760" y="4669857"/>
            <a:ext cx="3731921" cy="671402"/>
            <a:chOff x="880505" y="4391540"/>
            <a:chExt cx="4606925" cy="6714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661" y="4425412"/>
              <a:ext cx="346449" cy="283570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1311511" y="439154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学员通知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80505" y="4760872"/>
              <a:ext cx="4606925" cy="30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自动通知、分组通知、课程通知、自定义通知短信、邮件、站内信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30471" y="4764950"/>
            <a:ext cx="2059871" cy="688771"/>
            <a:chOff x="6535300" y="4374171"/>
            <a:chExt cx="4606925" cy="688771"/>
          </a:xfrm>
        </p:grpSpPr>
        <p:sp>
          <p:nvSpPr>
            <p:cNvPr id="44" name="矩形 43"/>
            <p:cNvSpPr/>
            <p:nvPr/>
          </p:nvSpPr>
          <p:spPr>
            <a:xfrm>
              <a:off x="7262676" y="4374171"/>
              <a:ext cx="3528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学员来源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535300" y="4760872"/>
              <a:ext cx="4606925" cy="30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前台登录购买、后台导入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8653" y="4463060"/>
              <a:ext cx="654023" cy="199384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3E71FC6-524F-C343-A6FA-E0EFFAAA8A8E}"/>
              </a:ext>
            </a:extLst>
          </p:cNvPr>
          <p:cNvSpPr txBox="1"/>
          <p:nvPr/>
        </p:nvSpPr>
        <p:spPr>
          <a:xfrm>
            <a:off x="1160707" y="2512294"/>
            <a:ext cx="52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96FF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endParaRPr lang="zh-CN" altLang="en-US" sz="3600" dirty="0">
              <a:solidFill>
                <a:srgbClr val="0096FF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A5ECF4-9DDA-9C49-B5EE-D17407BB6069}"/>
              </a:ext>
            </a:extLst>
          </p:cNvPr>
          <p:cNvSpPr txBox="1"/>
          <p:nvPr/>
        </p:nvSpPr>
        <p:spPr>
          <a:xfrm>
            <a:off x="6444314" y="2501487"/>
            <a:ext cx="52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gradFill flip="none" rotWithShape="1">
                  <a:gsLst>
                    <a:gs pos="0">
                      <a:srgbClr val="1747B6"/>
                    </a:gs>
                    <a:gs pos="100000">
                      <a:srgbClr val="0EC088"/>
                    </a:gs>
                  </a:gsLst>
                  <a:lin ang="2700000" scaled="1"/>
                  <a:tileRect/>
                </a:gradFill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r>
              <a:rPr lang="en-US" altLang="zh-CN" b="0" dirty="0">
                <a:solidFill>
                  <a:srgbClr val="0096FF"/>
                </a:solidFill>
              </a:rPr>
              <a:t>2</a:t>
            </a:r>
            <a:endParaRPr lang="zh-CN" altLang="en-US" b="0" dirty="0">
              <a:solidFill>
                <a:srgbClr val="0096F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4A16F4-6B33-7D49-9074-EFDF86904C23}"/>
              </a:ext>
            </a:extLst>
          </p:cNvPr>
          <p:cNvSpPr txBox="1"/>
          <p:nvPr/>
        </p:nvSpPr>
        <p:spPr>
          <a:xfrm>
            <a:off x="1160707" y="4755326"/>
            <a:ext cx="52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gradFill flip="none" rotWithShape="1">
                  <a:gsLst>
                    <a:gs pos="0">
                      <a:srgbClr val="1747B6"/>
                    </a:gs>
                    <a:gs pos="100000">
                      <a:srgbClr val="0EC088"/>
                    </a:gs>
                  </a:gsLst>
                  <a:lin ang="2700000" scaled="1"/>
                  <a:tileRect/>
                </a:gradFill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r>
              <a:rPr lang="en-US" altLang="zh-CN" b="0" dirty="0">
                <a:solidFill>
                  <a:srgbClr val="0096FF"/>
                </a:solidFill>
              </a:rPr>
              <a:t>3</a:t>
            </a:r>
            <a:endParaRPr lang="zh-CN" altLang="en-US" b="0" dirty="0">
              <a:solidFill>
                <a:srgbClr val="0096FF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EB979C-005E-AE41-8443-6C92B2DE0BA8}"/>
              </a:ext>
            </a:extLst>
          </p:cNvPr>
          <p:cNvGrpSpPr/>
          <p:nvPr/>
        </p:nvGrpSpPr>
        <p:grpSpPr>
          <a:xfrm rot="16200000">
            <a:off x="2618279" y="665756"/>
            <a:ext cx="1742068" cy="4265913"/>
            <a:chOff x="1426463" y="2196083"/>
            <a:chExt cx="2156968" cy="3609341"/>
          </a:xfrm>
        </p:grpSpPr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CB02126-96C7-E94B-B1E4-F662EAE330DE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F7697721-F8EB-5D48-8CBE-9A79D1D98808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7C96C95F-5947-2A4D-A94C-220B51D1DD67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EE99DEBD-A5B0-DB4E-ABB1-280FA1AAD78A}"/>
                </a:ext>
              </a:extLst>
            </p:cNvPr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0F88DB21-0A77-EE4C-9ACB-0453B7CBAF1C}"/>
                </a:ext>
              </a:extLst>
            </p:cNvPr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4DAF8FA0-94E9-574B-8DC9-5E5E57C48BD8}"/>
                </a:ext>
              </a:extLst>
            </p:cNvPr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50378740-73EB-CB48-AF84-22C512B0228F}"/>
                </a:ext>
              </a:extLst>
            </p:cNvPr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75">
              <a:extLst>
                <a:ext uri="{FF2B5EF4-FFF2-40B4-BE49-F238E27FC236}">
                  <a16:creationId xmlns:a16="http://schemas.microsoft.com/office/drawing/2014/main" id="{0A2294E3-3F57-1E42-9E79-D9E652D00D25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C6DBAE-1E65-424B-A448-DF3E35B620A1}"/>
              </a:ext>
            </a:extLst>
          </p:cNvPr>
          <p:cNvGrpSpPr/>
          <p:nvPr/>
        </p:nvGrpSpPr>
        <p:grpSpPr>
          <a:xfrm rot="16200000">
            <a:off x="7899158" y="665756"/>
            <a:ext cx="1742068" cy="4265913"/>
            <a:chOff x="1426463" y="2196083"/>
            <a:chExt cx="2156968" cy="3609341"/>
          </a:xfrm>
        </p:grpSpPr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CA0BA108-7A26-064B-BCC7-CBB9A90143B1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546A93D0-5DFF-3B48-8EBB-86C2CA273A2B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1">
              <a:extLst>
                <a:ext uri="{FF2B5EF4-FFF2-40B4-BE49-F238E27FC236}">
                  <a16:creationId xmlns:a16="http://schemas.microsoft.com/office/drawing/2014/main" id="{237801A0-2CB1-1D4C-9BAB-BE2607A2F9AF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8F766639-18CF-444F-A97D-290ECA7BFD21}"/>
                </a:ext>
              </a:extLst>
            </p:cNvPr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C75E6596-4D41-4F47-96ED-4611EBC112EA}"/>
                </a:ext>
              </a:extLst>
            </p:cNvPr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2ED7B60C-BB5B-3D4B-A231-00361BD9E492}"/>
                </a:ext>
              </a:extLst>
            </p:cNvPr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5">
              <a:extLst>
                <a:ext uri="{FF2B5EF4-FFF2-40B4-BE49-F238E27FC236}">
                  <a16:creationId xmlns:a16="http://schemas.microsoft.com/office/drawing/2014/main" id="{72B1E46E-7F09-8147-8D62-8472AC4E7EB0}"/>
                </a:ext>
              </a:extLst>
            </p:cNvPr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75">
              <a:extLst>
                <a:ext uri="{FF2B5EF4-FFF2-40B4-BE49-F238E27FC236}">
                  <a16:creationId xmlns:a16="http://schemas.microsoft.com/office/drawing/2014/main" id="{992234D0-89B3-8D4F-A714-593DB38C9B0D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02C33A4-FB94-C240-9854-B5C50BEF0BBD}"/>
              </a:ext>
            </a:extLst>
          </p:cNvPr>
          <p:cNvGrpSpPr/>
          <p:nvPr/>
        </p:nvGrpSpPr>
        <p:grpSpPr>
          <a:xfrm rot="16200000">
            <a:off x="2618279" y="2919595"/>
            <a:ext cx="1742068" cy="4265913"/>
            <a:chOff x="1426463" y="2196083"/>
            <a:chExt cx="2156968" cy="3609341"/>
          </a:xfrm>
        </p:grpSpPr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EA76B420-E5BE-4847-B90B-0D0E16978E7D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0">
              <a:extLst>
                <a:ext uri="{FF2B5EF4-FFF2-40B4-BE49-F238E27FC236}">
                  <a16:creationId xmlns:a16="http://schemas.microsoft.com/office/drawing/2014/main" id="{FFEC1DE9-8514-8E43-AE00-BC6BC341A0F2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1">
              <a:extLst>
                <a:ext uri="{FF2B5EF4-FFF2-40B4-BE49-F238E27FC236}">
                  <a16:creationId xmlns:a16="http://schemas.microsoft.com/office/drawing/2014/main" id="{B5B3D5B4-DB7F-934D-8465-14AD5A8CA4C6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0ADBF3A7-1DD1-CE40-95C8-B1C191F22661}"/>
                </a:ext>
              </a:extLst>
            </p:cNvPr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46F9992C-FE5B-9947-8387-59E3904C6475}"/>
                </a:ext>
              </a:extLst>
            </p:cNvPr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DF3DF9DE-CA86-AA49-A53D-4AE4243716D8}"/>
                </a:ext>
              </a:extLst>
            </p:cNvPr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A81B92D8-01F7-A24A-8B61-3157FAB4969F}"/>
                </a:ext>
              </a:extLst>
            </p:cNvPr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75">
              <a:extLst>
                <a:ext uri="{FF2B5EF4-FFF2-40B4-BE49-F238E27FC236}">
                  <a16:creationId xmlns:a16="http://schemas.microsoft.com/office/drawing/2014/main" id="{8020D892-4DE7-5244-9F1D-BAAE848E2B93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910BB54-73C7-3148-A880-9EE5A015AD97}"/>
              </a:ext>
            </a:extLst>
          </p:cNvPr>
          <p:cNvGrpSpPr/>
          <p:nvPr/>
        </p:nvGrpSpPr>
        <p:grpSpPr>
          <a:xfrm rot="16200000">
            <a:off x="7899158" y="2919595"/>
            <a:ext cx="1742068" cy="4265913"/>
            <a:chOff x="1426463" y="2196083"/>
            <a:chExt cx="2156968" cy="3609341"/>
          </a:xfrm>
        </p:grpSpPr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BB04A25B-28D8-1F44-98DC-3DECCBFDC9B0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0">
              <a:extLst>
                <a:ext uri="{FF2B5EF4-FFF2-40B4-BE49-F238E27FC236}">
                  <a16:creationId xmlns:a16="http://schemas.microsoft.com/office/drawing/2014/main" id="{6859E746-6683-CD4B-9976-3F6BB901059A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1">
              <a:extLst>
                <a:ext uri="{FF2B5EF4-FFF2-40B4-BE49-F238E27FC236}">
                  <a16:creationId xmlns:a16="http://schemas.microsoft.com/office/drawing/2014/main" id="{F50E97AF-7FB4-E84B-ACAB-FF89E46D76C6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2">
              <a:extLst>
                <a:ext uri="{FF2B5EF4-FFF2-40B4-BE49-F238E27FC236}">
                  <a16:creationId xmlns:a16="http://schemas.microsoft.com/office/drawing/2014/main" id="{6C8AEFF7-1C20-1B44-9A57-3E66F70CC4A3}"/>
                </a:ext>
              </a:extLst>
            </p:cNvPr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5EC76470-C78A-E040-9192-BD8661DE47D4}"/>
                </a:ext>
              </a:extLst>
            </p:cNvPr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BEE87FFB-F9F0-9D48-B287-9D28C1DA6898}"/>
                </a:ext>
              </a:extLst>
            </p:cNvPr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5">
              <a:extLst>
                <a:ext uri="{FF2B5EF4-FFF2-40B4-BE49-F238E27FC236}">
                  <a16:creationId xmlns:a16="http://schemas.microsoft.com/office/drawing/2014/main" id="{92001FA4-3B7B-A34A-934C-2DD956AA252C}"/>
                </a:ext>
              </a:extLst>
            </p:cNvPr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5">
              <a:extLst>
                <a:ext uri="{FF2B5EF4-FFF2-40B4-BE49-F238E27FC236}">
                  <a16:creationId xmlns:a16="http://schemas.microsoft.com/office/drawing/2014/main" id="{4B5EF4AA-C44E-C645-A49A-D29C7FC9F17A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8F7BED6-FB0F-4746-B4DC-639BC346D620}"/>
              </a:ext>
            </a:extLst>
          </p:cNvPr>
          <p:cNvSpPr txBox="1"/>
          <p:nvPr/>
        </p:nvSpPr>
        <p:spPr>
          <a:xfrm>
            <a:off x="6444314" y="4755326"/>
            <a:ext cx="52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gradFill flip="none" rotWithShape="1">
                  <a:gsLst>
                    <a:gs pos="0">
                      <a:srgbClr val="1747B6"/>
                    </a:gs>
                    <a:gs pos="100000">
                      <a:srgbClr val="0EC088"/>
                    </a:gs>
                  </a:gsLst>
                  <a:lin ang="2700000" scaled="1"/>
                  <a:tileRect/>
                </a:gradFill>
                <a:latin typeface="方正兰亭粗黑_GBK" panose="02000000000000000000" pitchFamily="2" charset="-122"/>
                <a:ea typeface="方正兰亭粗黑_GBK" panose="02000000000000000000" pitchFamily="2" charset="-122"/>
              </a:defRPr>
            </a:lvl1pPr>
          </a:lstStyle>
          <a:p>
            <a:r>
              <a:rPr lang="en-US" altLang="zh-CN" b="0" dirty="0">
                <a:solidFill>
                  <a:srgbClr val="0096FF"/>
                </a:solidFill>
              </a:rPr>
              <a:t>4</a:t>
            </a:r>
            <a:endParaRPr lang="zh-CN" altLang="en-US" b="0" dirty="0">
              <a:solidFill>
                <a:srgbClr val="0096FF"/>
              </a:solidFill>
            </a:endParaRPr>
          </a:p>
        </p:txBody>
      </p:sp>
      <p:sp>
        <p:nvSpPr>
          <p:cNvPr id="69" name="Shape 3687">
            <a:extLst>
              <a:ext uri="{FF2B5EF4-FFF2-40B4-BE49-F238E27FC236}">
                <a16:creationId xmlns:a16="http://schemas.microsoft.com/office/drawing/2014/main" id="{D406DD3F-F61D-0E4C-BF6B-80E8D5CB00B1}"/>
              </a:ext>
            </a:extLst>
          </p:cNvPr>
          <p:cNvSpPr/>
          <p:nvPr/>
        </p:nvSpPr>
        <p:spPr>
          <a:xfrm>
            <a:off x="725803" y="60455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9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367638" y="2301861"/>
            <a:ext cx="1855486" cy="865761"/>
            <a:chOff x="4097179" y="2999916"/>
            <a:chExt cx="1855486" cy="865761"/>
          </a:xfrm>
          <a:noFill/>
        </p:grpSpPr>
        <p:sp>
          <p:nvSpPr>
            <p:cNvPr id="12" name="矩形 11"/>
            <p:cNvSpPr/>
            <p:nvPr/>
          </p:nvSpPr>
          <p:spPr>
            <a:xfrm>
              <a:off x="4301768" y="2999916"/>
              <a:ext cx="1650897" cy="865761"/>
            </a:xfrm>
            <a:prstGeom prst="rect">
              <a:avLst/>
            </a:prstGeom>
            <a:grp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7179" y="3248130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01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8257" y="2301861"/>
            <a:ext cx="1855486" cy="865761"/>
            <a:chOff x="6866871" y="2996119"/>
            <a:chExt cx="1855486" cy="865761"/>
          </a:xfrm>
        </p:grpSpPr>
        <p:sp>
          <p:nvSpPr>
            <p:cNvPr id="16" name="矩形 15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02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68876" y="2301861"/>
            <a:ext cx="1855486" cy="865761"/>
            <a:chOff x="9729344" y="2996119"/>
            <a:chExt cx="1855486" cy="865761"/>
          </a:xfrm>
        </p:grpSpPr>
        <p:sp>
          <p:nvSpPr>
            <p:cNvPr id="20" name="矩形 19"/>
            <p:cNvSpPr/>
            <p:nvPr/>
          </p:nvSpPr>
          <p:spPr>
            <a:xfrm>
              <a:off x="9933933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29344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03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591683" y="3290192"/>
            <a:ext cx="1633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网校功能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5420512" y="3290191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8242034" y="3290191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课程功能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75619" y="4786990"/>
            <a:ext cx="1855486" cy="865761"/>
            <a:chOff x="6866871" y="2996119"/>
            <a:chExt cx="1855486" cy="865761"/>
          </a:xfrm>
        </p:grpSpPr>
        <p:sp>
          <p:nvSpPr>
            <p:cNvPr id="31" name="矩形 30"/>
            <p:cNvSpPr/>
            <p:nvPr/>
          </p:nvSpPr>
          <p:spPr>
            <a:xfrm>
              <a:off x="7071460" y="2996119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66871" y="324433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05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67225" y="4807781"/>
            <a:ext cx="1866600" cy="865761"/>
            <a:chOff x="4120331" y="3016910"/>
            <a:chExt cx="1866600" cy="865761"/>
          </a:xfrm>
        </p:grpSpPr>
        <p:sp>
          <p:nvSpPr>
            <p:cNvPr id="38" name="矩形 37"/>
            <p:cNvSpPr/>
            <p:nvPr/>
          </p:nvSpPr>
          <p:spPr>
            <a:xfrm>
              <a:off x="4336034" y="3016910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20331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04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427874" y="5775320"/>
            <a:ext cx="160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学员功能</a:t>
            </a:r>
          </a:p>
        </p:txBody>
      </p:sp>
      <p:sp>
        <p:nvSpPr>
          <p:cNvPr id="42" name="矩形 41"/>
          <p:cNvSpPr/>
          <p:nvPr/>
        </p:nvSpPr>
        <p:spPr>
          <a:xfrm>
            <a:off x="2572227" y="5792762"/>
            <a:ext cx="15823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运营功能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981233" y="4790941"/>
            <a:ext cx="1813164" cy="865761"/>
            <a:chOff x="12457605" y="3049498"/>
            <a:chExt cx="1813164" cy="865761"/>
          </a:xfrm>
        </p:grpSpPr>
        <p:sp>
          <p:nvSpPr>
            <p:cNvPr id="46" name="矩形 45"/>
            <p:cNvSpPr/>
            <p:nvPr/>
          </p:nvSpPr>
          <p:spPr>
            <a:xfrm>
              <a:off x="12619872" y="3049498"/>
              <a:ext cx="1650897" cy="865761"/>
            </a:xfrm>
            <a:prstGeom prst="rect">
              <a:avLst/>
            </a:prstGeom>
            <a:noFill/>
            <a:ln w="2540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457605" y="3297713"/>
              <a:ext cx="418704" cy="369332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6ECC"/>
                  </a:solidFill>
                </a:rPr>
                <a:t>06</a:t>
              </a:r>
              <a:endParaRPr lang="zh-CN" altLang="en-US" dirty="0">
                <a:solidFill>
                  <a:srgbClr val="006ECC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143500" y="5775320"/>
            <a:ext cx="1603231" cy="323165"/>
          </a:xfrm>
          <a:prstGeom prst="rect">
            <a:avLst/>
          </a:prstGeom>
          <a:solidFill>
            <a:srgbClr val="006ECC"/>
          </a:solidFill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09BF6-4A49-3D4C-9FFE-96AC174300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197" y="5010320"/>
            <a:ext cx="6350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DAEFA-048A-0145-8381-99A70F8374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175" y="2549877"/>
            <a:ext cx="635000" cy="4191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F050CB8-343A-ED40-9141-AC3CC2B46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4974335"/>
            <a:ext cx="635000" cy="4191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FDFAF01-27DA-4048-80AB-B0D69A568E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5698" y="2525191"/>
            <a:ext cx="635000" cy="4191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C774937-16B0-5D4A-84E4-1F995305EA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132" y="4960892"/>
            <a:ext cx="635000" cy="419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089037-82E8-A54D-86CC-0BFB03CF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156" y="2549877"/>
            <a:ext cx="635000" cy="419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496E77D-5095-0143-9174-FA2FD3845E0E}"/>
              </a:ext>
            </a:extLst>
          </p:cNvPr>
          <p:cNvSpPr txBox="1"/>
          <p:nvPr/>
        </p:nvSpPr>
        <p:spPr>
          <a:xfrm>
            <a:off x="1097520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六大功能，快速搭建网校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BA5578F-C827-D745-9A15-38D859F2F5E9}"/>
              </a:ext>
            </a:extLst>
          </p:cNvPr>
          <p:cNvSpPr txBox="1"/>
          <p:nvPr/>
        </p:nvSpPr>
        <p:spPr>
          <a:xfrm>
            <a:off x="603250" y="10374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提供一个低成本的在线教育整体解决方案</a:t>
            </a:r>
          </a:p>
        </p:txBody>
      </p:sp>
      <p:cxnSp>
        <p:nvCxnSpPr>
          <p:cNvPr id="43" name="直接连接符 4">
            <a:extLst>
              <a:ext uri="{FF2B5EF4-FFF2-40B4-BE49-F238E27FC236}">
                <a16:creationId xmlns:a16="http://schemas.microsoft.com/office/drawing/2014/main" id="{4998A95F-7E36-FD48-879A-C695CDD97B39}"/>
              </a:ext>
            </a:extLst>
          </p:cNvPr>
          <p:cNvCxnSpPr>
            <a:cxnSpLocks/>
          </p:cNvCxnSpPr>
          <p:nvPr/>
        </p:nvCxnSpPr>
        <p:spPr>
          <a:xfrm flipV="1">
            <a:off x="710406" y="1006456"/>
            <a:ext cx="45215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3663">
            <a:extLst>
              <a:ext uri="{FF2B5EF4-FFF2-40B4-BE49-F238E27FC236}">
                <a16:creationId xmlns:a16="http://schemas.microsoft.com/office/drawing/2014/main" id="{09BFA44F-1D17-DC4C-A798-F307F6FD616D}"/>
              </a:ext>
            </a:extLst>
          </p:cNvPr>
          <p:cNvSpPr/>
          <p:nvPr/>
        </p:nvSpPr>
        <p:spPr>
          <a:xfrm>
            <a:off x="771670" y="61532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1" grpId="0"/>
      <p:bldP spid="42" grpId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2A74103-01B8-B34E-A7C4-BE166481C31A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4290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公司介绍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D44DF2-58AC-0143-ADC2-AC7ADFEA05EC}"/>
              </a:ext>
            </a:extLst>
          </p:cNvPr>
          <p:cNvGrpSpPr/>
          <p:nvPr/>
        </p:nvGrpSpPr>
        <p:grpSpPr>
          <a:xfrm>
            <a:off x="8080391" y="2921276"/>
            <a:ext cx="2814638" cy="1400175"/>
            <a:chOff x="5059363" y="2068513"/>
            <a:chExt cx="2814638" cy="1400175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8D1B9FC-67E4-374F-AB0C-3D31FE713B2B}"/>
                </a:ext>
              </a:extLst>
            </p:cNvPr>
            <p:cNvGrpSpPr/>
            <p:nvPr/>
          </p:nvGrpSpPr>
          <p:grpSpPr>
            <a:xfrm>
              <a:off x="5059363" y="2068513"/>
              <a:ext cx="2814638" cy="1400175"/>
              <a:chOff x="5059363" y="2068513"/>
              <a:chExt cx="2814638" cy="1400175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F8287628-ED1B-9E4B-AA9B-26357C1C5B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9363" y="2068513"/>
                <a:ext cx="1217613" cy="1400175"/>
              </a:xfrm>
              <a:custGeom>
                <a:avLst/>
                <a:gdLst>
                  <a:gd name="T0" fmla="*/ 150 w 324"/>
                  <a:gd name="T1" fmla="*/ 89 h 373"/>
                  <a:gd name="T2" fmla="*/ 171 w 324"/>
                  <a:gd name="T3" fmla="*/ 102 h 373"/>
                  <a:gd name="T4" fmla="*/ 183 w 324"/>
                  <a:gd name="T5" fmla="*/ 124 h 373"/>
                  <a:gd name="T6" fmla="*/ 179 w 324"/>
                  <a:gd name="T7" fmla="*/ 153 h 373"/>
                  <a:gd name="T8" fmla="*/ 113 w 324"/>
                  <a:gd name="T9" fmla="*/ 142 h 373"/>
                  <a:gd name="T10" fmla="*/ 67 w 324"/>
                  <a:gd name="T11" fmla="*/ 276 h 373"/>
                  <a:gd name="T12" fmla="*/ 184 w 324"/>
                  <a:gd name="T13" fmla="*/ 358 h 373"/>
                  <a:gd name="T14" fmla="*/ 186 w 324"/>
                  <a:gd name="T15" fmla="*/ 357 h 373"/>
                  <a:gd name="T16" fmla="*/ 188 w 324"/>
                  <a:gd name="T17" fmla="*/ 358 h 373"/>
                  <a:gd name="T18" fmla="*/ 305 w 324"/>
                  <a:gd name="T19" fmla="*/ 276 h 373"/>
                  <a:gd name="T20" fmla="*/ 259 w 324"/>
                  <a:gd name="T21" fmla="*/ 142 h 373"/>
                  <a:gd name="T22" fmla="*/ 196 w 324"/>
                  <a:gd name="T23" fmla="*/ 152 h 373"/>
                  <a:gd name="T24" fmla="*/ 212 w 324"/>
                  <a:gd name="T25" fmla="*/ 99 h 373"/>
                  <a:gd name="T26" fmla="*/ 202 w 324"/>
                  <a:gd name="T27" fmla="*/ 92 h 373"/>
                  <a:gd name="T28" fmla="*/ 190 w 324"/>
                  <a:gd name="T29" fmla="*/ 93 h 373"/>
                  <a:gd name="T30" fmla="*/ 186 w 324"/>
                  <a:gd name="T31" fmla="*/ 109 h 373"/>
                  <a:gd name="T32" fmla="*/ 53 w 324"/>
                  <a:gd name="T33" fmla="*/ 26 h 373"/>
                  <a:gd name="T34" fmla="*/ 110 w 324"/>
                  <a:gd name="T35" fmla="*/ 39 h 373"/>
                  <a:gd name="T36" fmla="*/ 165 w 324"/>
                  <a:gd name="T37" fmla="*/ 75 h 373"/>
                  <a:gd name="T38" fmla="*/ 117 w 324"/>
                  <a:gd name="T39" fmla="*/ 22 h 373"/>
                  <a:gd name="T40" fmla="*/ 0 w 324"/>
                  <a:gd name="T41" fmla="*/ 25 h 373"/>
                  <a:gd name="T42" fmla="*/ 129 w 324"/>
                  <a:gd name="T43" fmla="*/ 88 h 373"/>
                  <a:gd name="T44" fmla="*/ 150 w 324"/>
                  <a:gd name="T45" fmla="*/ 89 h 373"/>
                  <a:gd name="T46" fmla="*/ 203 w 324"/>
                  <a:gd name="T47" fmla="*/ 180 h 373"/>
                  <a:gd name="T48" fmla="*/ 250 w 324"/>
                  <a:gd name="T49" fmla="*/ 168 h 373"/>
                  <a:gd name="T50" fmla="*/ 279 w 324"/>
                  <a:gd name="T51" fmla="*/ 268 h 373"/>
                  <a:gd name="T52" fmla="*/ 209 w 324"/>
                  <a:gd name="T53" fmla="*/ 334 h 373"/>
                  <a:gd name="T54" fmla="*/ 198 w 324"/>
                  <a:gd name="T55" fmla="*/ 333 h 373"/>
                  <a:gd name="T56" fmla="*/ 196 w 324"/>
                  <a:gd name="T57" fmla="*/ 332 h 373"/>
                  <a:gd name="T58" fmla="*/ 186 w 324"/>
                  <a:gd name="T59" fmla="*/ 330 h 373"/>
                  <a:gd name="T60" fmla="*/ 176 w 324"/>
                  <a:gd name="T61" fmla="*/ 332 h 373"/>
                  <a:gd name="T62" fmla="*/ 175 w 324"/>
                  <a:gd name="T63" fmla="*/ 332 h 373"/>
                  <a:gd name="T64" fmla="*/ 94 w 324"/>
                  <a:gd name="T65" fmla="*/ 268 h 373"/>
                  <a:gd name="T66" fmla="*/ 122 w 324"/>
                  <a:gd name="T67" fmla="*/ 168 h 373"/>
                  <a:gd name="T68" fmla="*/ 169 w 324"/>
                  <a:gd name="T69" fmla="*/ 180 h 373"/>
                  <a:gd name="T70" fmla="*/ 203 w 324"/>
                  <a:gd name="T71" fmla="*/ 18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4" h="373">
                    <a:moveTo>
                      <a:pt x="150" y="89"/>
                    </a:moveTo>
                    <a:cubicBezTo>
                      <a:pt x="156" y="90"/>
                      <a:pt x="163" y="94"/>
                      <a:pt x="171" y="102"/>
                    </a:cubicBezTo>
                    <a:cubicBezTo>
                      <a:pt x="179" y="110"/>
                      <a:pt x="182" y="118"/>
                      <a:pt x="183" y="124"/>
                    </a:cubicBezTo>
                    <a:cubicBezTo>
                      <a:pt x="181" y="133"/>
                      <a:pt x="180" y="143"/>
                      <a:pt x="179" y="153"/>
                    </a:cubicBezTo>
                    <a:cubicBezTo>
                      <a:pt x="158" y="140"/>
                      <a:pt x="135" y="135"/>
                      <a:pt x="113" y="142"/>
                    </a:cubicBezTo>
                    <a:cubicBezTo>
                      <a:pt x="69" y="156"/>
                      <a:pt x="48" y="217"/>
                      <a:pt x="67" y="276"/>
                    </a:cubicBezTo>
                    <a:cubicBezTo>
                      <a:pt x="87" y="336"/>
                      <a:pt x="139" y="373"/>
                      <a:pt x="184" y="358"/>
                    </a:cubicBezTo>
                    <a:cubicBezTo>
                      <a:pt x="185" y="358"/>
                      <a:pt x="185" y="358"/>
                      <a:pt x="186" y="357"/>
                    </a:cubicBezTo>
                    <a:cubicBezTo>
                      <a:pt x="187" y="358"/>
                      <a:pt x="188" y="358"/>
                      <a:pt x="188" y="358"/>
                    </a:cubicBezTo>
                    <a:cubicBezTo>
                      <a:pt x="233" y="373"/>
                      <a:pt x="285" y="336"/>
                      <a:pt x="305" y="276"/>
                    </a:cubicBezTo>
                    <a:cubicBezTo>
                      <a:pt x="324" y="217"/>
                      <a:pt x="304" y="156"/>
                      <a:pt x="259" y="142"/>
                    </a:cubicBezTo>
                    <a:cubicBezTo>
                      <a:pt x="238" y="135"/>
                      <a:pt x="216" y="139"/>
                      <a:pt x="196" y="152"/>
                    </a:cubicBezTo>
                    <a:cubicBezTo>
                      <a:pt x="200" y="134"/>
                      <a:pt x="205" y="116"/>
                      <a:pt x="212" y="99"/>
                    </a:cubicBezTo>
                    <a:cubicBezTo>
                      <a:pt x="215" y="93"/>
                      <a:pt x="208" y="94"/>
                      <a:pt x="202" y="92"/>
                    </a:cubicBezTo>
                    <a:cubicBezTo>
                      <a:pt x="196" y="91"/>
                      <a:pt x="191" y="87"/>
                      <a:pt x="190" y="93"/>
                    </a:cubicBezTo>
                    <a:cubicBezTo>
                      <a:pt x="188" y="97"/>
                      <a:pt x="187" y="103"/>
                      <a:pt x="186" y="109"/>
                    </a:cubicBezTo>
                    <a:cubicBezTo>
                      <a:pt x="166" y="85"/>
                      <a:pt x="120" y="41"/>
                      <a:pt x="53" y="26"/>
                    </a:cubicBezTo>
                    <a:cubicBezTo>
                      <a:pt x="72" y="27"/>
                      <a:pt x="91" y="31"/>
                      <a:pt x="110" y="39"/>
                    </a:cubicBezTo>
                    <a:cubicBezTo>
                      <a:pt x="129" y="48"/>
                      <a:pt x="151" y="63"/>
                      <a:pt x="165" y="75"/>
                    </a:cubicBezTo>
                    <a:cubicBezTo>
                      <a:pt x="160" y="49"/>
                      <a:pt x="135" y="28"/>
                      <a:pt x="117" y="22"/>
                    </a:cubicBezTo>
                    <a:cubicBezTo>
                      <a:pt x="97" y="14"/>
                      <a:pt x="48" y="0"/>
                      <a:pt x="0" y="25"/>
                    </a:cubicBezTo>
                    <a:cubicBezTo>
                      <a:pt x="53" y="32"/>
                      <a:pt x="63" y="80"/>
                      <a:pt x="129" y="88"/>
                    </a:cubicBezTo>
                    <a:cubicBezTo>
                      <a:pt x="132" y="88"/>
                      <a:pt x="145" y="89"/>
                      <a:pt x="150" y="89"/>
                    </a:cubicBezTo>
                    <a:close/>
                    <a:moveTo>
                      <a:pt x="203" y="180"/>
                    </a:moveTo>
                    <a:cubicBezTo>
                      <a:pt x="219" y="168"/>
                      <a:pt x="236" y="163"/>
                      <a:pt x="250" y="168"/>
                    </a:cubicBezTo>
                    <a:cubicBezTo>
                      <a:pt x="280" y="177"/>
                      <a:pt x="293" y="223"/>
                      <a:pt x="279" y="268"/>
                    </a:cubicBezTo>
                    <a:cubicBezTo>
                      <a:pt x="266" y="306"/>
                      <a:pt x="237" y="334"/>
                      <a:pt x="209" y="334"/>
                    </a:cubicBezTo>
                    <a:cubicBezTo>
                      <a:pt x="205" y="334"/>
                      <a:pt x="201" y="333"/>
                      <a:pt x="198" y="333"/>
                    </a:cubicBezTo>
                    <a:cubicBezTo>
                      <a:pt x="197" y="332"/>
                      <a:pt x="196" y="332"/>
                      <a:pt x="196" y="332"/>
                    </a:cubicBezTo>
                    <a:cubicBezTo>
                      <a:pt x="193" y="331"/>
                      <a:pt x="189" y="330"/>
                      <a:pt x="186" y="330"/>
                    </a:cubicBezTo>
                    <a:cubicBezTo>
                      <a:pt x="183" y="330"/>
                      <a:pt x="180" y="331"/>
                      <a:pt x="176" y="332"/>
                    </a:cubicBezTo>
                    <a:cubicBezTo>
                      <a:pt x="175" y="332"/>
                      <a:pt x="175" y="332"/>
                      <a:pt x="175" y="332"/>
                    </a:cubicBezTo>
                    <a:cubicBezTo>
                      <a:pt x="145" y="342"/>
                      <a:pt x="108" y="312"/>
                      <a:pt x="94" y="268"/>
                    </a:cubicBezTo>
                    <a:cubicBezTo>
                      <a:pt x="79" y="223"/>
                      <a:pt x="92" y="177"/>
                      <a:pt x="122" y="168"/>
                    </a:cubicBezTo>
                    <a:cubicBezTo>
                      <a:pt x="136" y="163"/>
                      <a:pt x="153" y="168"/>
                      <a:pt x="169" y="180"/>
                    </a:cubicBezTo>
                    <a:cubicBezTo>
                      <a:pt x="179" y="188"/>
                      <a:pt x="193" y="188"/>
                      <a:pt x="203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E76EC89D-46F1-144D-B56B-703255748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1626" y="2068513"/>
                <a:ext cx="1222375" cy="1400175"/>
              </a:xfrm>
              <a:custGeom>
                <a:avLst/>
                <a:gdLst>
                  <a:gd name="T0" fmla="*/ 138 w 325"/>
                  <a:gd name="T1" fmla="*/ 357 h 373"/>
                  <a:gd name="T2" fmla="*/ 140 w 325"/>
                  <a:gd name="T3" fmla="*/ 358 h 373"/>
                  <a:gd name="T4" fmla="*/ 257 w 325"/>
                  <a:gd name="T5" fmla="*/ 276 h 373"/>
                  <a:gd name="T6" fmla="*/ 211 w 325"/>
                  <a:gd name="T7" fmla="*/ 142 h 373"/>
                  <a:gd name="T8" fmla="*/ 145 w 325"/>
                  <a:gd name="T9" fmla="*/ 153 h 373"/>
                  <a:gd name="T10" fmla="*/ 141 w 325"/>
                  <a:gd name="T11" fmla="*/ 124 h 373"/>
                  <a:gd name="T12" fmla="*/ 153 w 325"/>
                  <a:gd name="T13" fmla="*/ 102 h 373"/>
                  <a:gd name="T14" fmla="*/ 175 w 325"/>
                  <a:gd name="T15" fmla="*/ 89 h 373"/>
                  <a:gd name="T16" fmla="*/ 195 w 325"/>
                  <a:gd name="T17" fmla="*/ 88 h 373"/>
                  <a:gd name="T18" fmla="*/ 325 w 325"/>
                  <a:gd name="T19" fmla="*/ 25 h 373"/>
                  <a:gd name="T20" fmla="*/ 207 w 325"/>
                  <a:gd name="T21" fmla="*/ 22 h 373"/>
                  <a:gd name="T22" fmla="*/ 159 w 325"/>
                  <a:gd name="T23" fmla="*/ 75 h 373"/>
                  <a:gd name="T24" fmla="*/ 215 w 325"/>
                  <a:gd name="T25" fmla="*/ 39 h 373"/>
                  <a:gd name="T26" fmla="*/ 271 w 325"/>
                  <a:gd name="T27" fmla="*/ 26 h 373"/>
                  <a:gd name="T28" fmla="*/ 138 w 325"/>
                  <a:gd name="T29" fmla="*/ 109 h 373"/>
                  <a:gd name="T30" fmla="*/ 134 w 325"/>
                  <a:gd name="T31" fmla="*/ 93 h 373"/>
                  <a:gd name="T32" fmla="*/ 122 w 325"/>
                  <a:gd name="T33" fmla="*/ 92 h 373"/>
                  <a:gd name="T34" fmla="*/ 112 w 325"/>
                  <a:gd name="T35" fmla="*/ 99 h 373"/>
                  <a:gd name="T36" fmla="*/ 128 w 325"/>
                  <a:gd name="T37" fmla="*/ 152 h 373"/>
                  <a:gd name="T38" fmla="*/ 65 w 325"/>
                  <a:gd name="T39" fmla="*/ 142 h 373"/>
                  <a:gd name="T40" fmla="*/ 19 w 325"/>
                  <a:gd name="T41" fmla="*/ 276 h 373"/>
                  <a:gd name="T42" fmla="*/ 136 w 325"/>
                  <a:gd name="T43" fmla="*/ 358 h 373"/>
                  <a:gd name="T44" fmla="*/ 138 w 325"/>
                  <a:gd name="T45" fmla="*/ 357 h 373"/>
                  <a:gd name="T46" fmla="*/ 126 w 325"/>
                  <a:gd name="T47" fmla="*/ 333 h 373"/>
                  <a:gd name="T48" fmla="*/ 116 w 325"/>
                  <a:gd name="T49" fmla="*/ 334 h 373"/>
                  <a:gd name="T50" fmla="*/ 46 w 325"/>
                  <a:gd name="T51" fmla="*/ 268 h 373"/>
                  <a:gd name="T52" fmla="*/ 74 w 325"/>
                  <a:gd name="T53" fmla="*/ 168 h 373"/>
                  <a:gd name="T54" fmla="*/ 121 w 325"/>
                  <a:gd name="T55" fmla="*/ 180 h 373"/>
                  <a:gd name="T56" fmla="*/ 155 w 325"/>
                  <a:gd name="T57" fmla="*/ 180 h 373"/>
                  <a:gd name="T58" fmla="*/ 202 w 325"/>
                  <a:gd name="T59" fmla="*/ 168 h 373"/>
                  <a:gd name="T60" fmla="*/ 231 w 325"/>
                  <a:gd name="T61" fmla="*/ 268 h 373"/>
                  <a:gd name="T62" fmla="*/ 149 w 325"/>
                  <a:gd name="T63" fmla="*/ 332 h 373"/>
                  <a:gd name="T64" fmla="*/ 148 w 325"/>
                  <a:gd name="T65" fmla="*/ 332 h 373"/>
                  <a:gd name="T66" fmla="*/ 138 w 325"/>
                  <a:gd name="T67" fmla="*/ 330 h 373"/>
                  <a:gd name="T68" fmla="*/ 128 w 325"/>
                  <a:gd name="T69" fmla="*/ 332 h 373"/>
                  <a:gd name="T70" fmla="*/ 126 w 325"/>
                  <a:gd name="T71" fmla="*/ 33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73">
                    <a:moveTo>
                      <a:pt x="138" y="357"/>
                    </a:moveTo>
                    <a:cubicBezTo>
                      <a:pt x="139" y="358"/>
                      <a:pt x="139" y="358"/>
                      <a:pt x="140" y="358"/>
                    </a:cubicBezTo>
                    <a:cubicBezTo>
                      <a:pt x="185" y="373"/>
                      <a:pt x="237" y="336"/>
                      <a:pt x="257" y="276"/>
                    </a:cubicBezTo>
                    <a:cubicBezTo>
                      <a:pt x="276" y="217"/>
                      <a:pt x="256" y="156"/>
                      <a:pt x="211" y="142"/>
                    </a:cubicBezTo>
                    <a:cubicBezTo>
                      <a:pt x="189" y="135"/>
                      <a:pt x="166" y="140"/>
                      <a:pt x="145" y="153"/>
                    </a:cubicBezTo>
                    <a:cubicBezTo>
                      <a:pt x="144" y="143"/>
                      <a:pt x="143" y="133"/>
                      <a:pt x="141" y="124"/>
                    </a:cubicBezTo>
                    <a:cubicBezTo>
                      <a:pt x="142" y="118"/>
                      <a:pt x="145" y="110"/>
                      <a:pt x="153" y="102"/>
                    </a:cubicBezTo>
                    <a:cubicBezTo>
                      <a:pt x="161" y="94"/>
                      <a:pt x="169" y="90"/>
                      <a:pt x="175" y="89"/>
                    </a:cubicBezTo>
                    <a:cubicBezTo>
                      <a:pt x="179" y="89"/>
                      <a:pt x="192" y="88"/>
                      <a:pt x="195" y="88"/>
                    </a:cubicBezTo>
                    <a:cubicBezTo>
                      <a:pt x="261" y="80"/>
                      <a:pt x="271" y="32"/>
                      <a:pt x="325" y="25"/>
                    </a:cubicBezTo>
                    <a:cubicBezTo>
                      <a:pt x="276" y="0"/>
                      <a:pt x="227" y="14"/>
                      <a:pt x="207" y="22"/>
                    </a:cubicBezTo>
                    <a:cubicBezTo>
                      <a:pt x="189" y="28"/>
                      <a:pt x="164" y="49"/>
                      <a:pt x="159" y="75"/>
                    </a:cubicBezTo>
                    <a:cubicBezTo>
                      <a:pt x="173" y="63"/>
                      <a:pt x="195" y="48"/>
                      <a:pt x="215" y="39"/>
                    </a:cubicBezTo>
                    <a:cubicBezTo>
                      <a:pt x="233" y="31"/>
                      <a:pt x="252" y="27"/>
                      <a:pt x="271" y="26"/>
                    </a:cubicBezTo>
                    <a:cubicBezTo>
                      <a:pt x="204" y="41"/>
                      <a:pt x="159" y="85"/>
                      <a:pt x="138" y="109"/>
                    </a:cubicBezTo>
                    <a:cubicBezTo>
                      <a:pt x="137" y="103"/>
                      <a:pt x="136" y="97"/>
                      <a:pt x="134" y="93"/>
                    </a:cubicBezTo>
                    <a:cubicBezTo>
                      <a:pt x="133" y="87"/>
                      <a:pt x="128" y="91"/>
                      <a:pt x="122" y="92"/>
                    </a:cubicBezTo>
                    <a:cubicBezTo>
                      <a:pt x="116" y="94"/>
                      <a:pt x="109" y="93"/>
                      <a:pt x="112" y="99"/>
                    </a:cubicBezTo>
                    <a:cubicBezTo>
                      <a:pt x="119" y="116"/>
                      <a:pt x="124" y="134"/>
                      <a:pt x="128" y="152"/>
                    </a:cubicBezTo>
                    <a:cubicBezTo>
                      <a:pt x="108" y="139"/>
                      <a:pt x="86" y="135"/>
                      <a:pt x="65" y="142"/>
                    </a:cubicBezTo>
                    <a:cubicBezTo>
                      <a:pt x="20" y="156"/>
                      <a:pt x="0" y="217"/>
                      <a:pt x="19" y="276"/>
                    </a:cubicBezTo>
                    <a:cubicBezTo>
                      <a:pt x="39" y="336"/>
                      <a:pt x="91" y="373"/>
                      <a:pt x="136" y="358"/>
                    </a:cubicBezTo>
                    <a:cubicBezTo>
                      <a:pt x="137" y="358"/>
                      <a:pt x="137" y="358"/>
                      <a:pt x="138" y="357"/>
                    </a:cubicBezTo>
                    <a:close/>
                    <a:moveTo>
                      <a:pt x="126" y="333"/>
                    </a:moveTo>
                    <a:cubicBezTo>
                      <a:pt x="124" y="333"/>
                      <a:pt x="120" y="334"/>
                      <a:pt x="116" y="334"/>
                    </a:cubicBezTo>
                    <a:cubicBezTo>
                      <a:pt x="87" y="334"/>
                      <a:pt x="58" y="306"/>
                      <a:pt x="46" y="268"/>
                    </a:cubicBezTo>
                    <a:cubicBezTo>
                      <a:pt x="31" y="223"/>
                      <a:pt x="44" y="177"/>
                      <a:pt x="74" y="168"/>
                    </a:cubicBezTo>
                    <a:cubicBezTo>
                      <a:pt x="88" y="163"/>
                      <a:pt x="105" y="168"/>
                      <a:pt x="121" y="180"/>
                    </a:cubicBezTo>
                    <a:cubicBezTo>
                      <a:pt x="131" y="188"/>
                      <a:pt x="145" y="188"/>
                      <a:pt x="155" y="180"/>
                    </a:cubicBezTo>
                    <a:cubicBezTo>
                      <a:pt x="171" y="168"/>
                      <a:pt x="188" y="163"/>
                      <a:pt x="202" y="168"/>
                    </a:cubicBezTo>
                    <a:cubicBezTo>
                      <a:pt x="232" y="177"/>
                      <a:pt x="245" y="223"/>
                      <a:pt x="231" y="268"/>
                    </a:cubicBezTo>
                    <a:cubicBezTo>
                      <a:pt x="216" y="312"/>
                      <a:pt x="179" y="342"/>
                      <a:pt x="149" y="332"/>
                    </a:cubicBezTo>
                    <a:cubicBezTo>
                      <a:pt x="148" y="332"/>
                      <a:pt x="148" y="332"/>
                      <a:pt x="148" y="332"/>
                    </a:cubicBezTo>
                    <a:cubicBezTo>
                      <a:pt x="145" y="331"/>
                      <a:pt x="141" y="330"/>
                      <a:pt x="138" y="330"/>
                    </a:cubicBezTo>
                    <a:cubicBezTo>
                      <a:pt x="135" y="330"/>
                      <a:pt x="132" y="331"/>
                      <a:pt x="128" y="332"/>
                    </a:cubicBezTo>
                    <a:cubicBezTo>
                      <a:pt x="128" y="332"/>
                      <a:pt x="127" y="332"/>
                      <a:pt x="126" y="3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21C6E18E-BAC9-8949-9B66-968837E34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2816226"/>
                <a:ext cx="252413" cy="393700"/>
              </a:xfrm>
              <a:custGeom>
                <a:avLst/>
                <a:gdLst>
                  <a:gd name="T0" fmla="*/ 0 w 67"/>
                  <a:gd name="T1" fmla="*/ 6 h 105"/>
                  <a:gd name="T2" fmla="*/ 0 w 67"/>
                  <a:gd name="T3" fmla="*/ 100 h 105"/>
                  <a:gd name="T4" fmla="*/ 5 w 67"/>
                  <a:gd name="T5" fmla="*/ 105 h 105"/>
                  <a:gd name="T6" fmla="*/ 60 w 67"/>
                  <a:gd name="T7" fmla="*/ 105 h 105"/>
                  <a:gd name="T8" fmla="*/ 66 w 67"/>
                  <a:gd name="T9" fmla="*/ 100 h 105"/>
                  <a:gd name="T10" fmla="*/ 66 w 67"/>
                  <a:gd name="T11" fmla="*/ 94 h 105"/>
                  <a:gd name="T12" fmla="*/ 60 w 67"/>
                  <a:gd name="T13" fmla="*/ 89 h 105"/>
                  <a:gd name="T14" fmla="*/ 24 w 67"/>
                  <a:gd name="T15" fmla="*/ 89 h 105"/>
                  <a:gd name="T16" fmla="*/ 18 w 67"/>
                  <a:gd name="T17" fmla="*/ 83 h 105"/>
                  <a:gd name="T18" fmla="*/ 18 w 67"/>
                  <a:gd name="T19" fmla="*/ 63 h 105"/>
                  <a:gd name="T20" fmla="*/ 24 w 67"/>
                  <a:gd name="T21" fmla="*/ 57 h 105"/>
                  <a:gd name="T22" fmla="*/ 47 w 67"/>
                  <a:gd name="T23" fmla="*/ 57 h 105"/>
                  <a:gd name="T24" fmla="*/ 53 w 67"/>
                  <a:gd name="T25" fmla="*/ 51 h 105"/>
                  <a:gd name="T26" fmla="*/ 53 w 67"/>
                  <a:gd name="T27" fmla="*/ 47 h 105"/>
                  <a:gd name="T28" fmla="*/ 47 w 67"/>
                  <a:gd name="T29" fmla="*/ 41 h 105"/>
                  <a:gd name="T30" fmla="*/ 24 w 67"/>
                  <a:gd name="T31" fmla="*/ 41 h 105"/>
                  <a:gd name="T32" fmla="*/ 18 w 67"/>
                  <a:gd name="T33" fmla="*/ 35 h 105"/>
                  <a:gd name="T34" fmla="*/ 18 w 67"/>
                  <a:gd name="T35" fmla="*/ 22 h 105"/>
                  <a:gd name="T36" fmla="*/ 24 w 67"/>
                  <a:gd name="T37" fmla="*/ 16 h 105"/>
                  <a:gd name="T38" fmla="*/ 61 w 67"/>
                  <a:gd name="T39" fmla="*/ 16 h 105"/>
                  <a:gd name="T40" fmla="*/ 67 w 67"/>
                  <a:gd name="T41" fmla="*/ 11 h 105"/>
                  <a:gd name="T42" fmla="*/ 67 w 67"/>
                  <a:gd name="T43" fmla="*/ 6 h 105"/>
                  <a:gd name="T44" fmla="*/ 61 w 67"/>
                  <a:gd name="T45" fmla="*/ 0 h 105"/>
                  <a:gd name="T46" fmla="*/ 5 w 67"/>
                  <a:gd name="T47" fmla="*/ 0 h 105"/>
                  <a:gd name="T48" fmla="*/ 0 w 67"/>
                  <a:gd name="T49" fmla="*/ 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7" h="105">
                    <a:moveTo>
                      <a:pt x="0" y="6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3"/>
                      <a:pt x="2" y="105"/>
                      <a:pt x="5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3" y="105"/>
                      <a:pt x="66" y="103"/>
                      <a:pt x="66" y="100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1"/>
                      <a:pt x="63" y="89"/>
                      <a:pt x="60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1" y="89"/>
                      <a:pt x="18" y="86"/>
                      <a:pt x="18" y="8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0"/>
                      <a:pt x="21" y="57"/>
                      <a:pt x="24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50" y="57"/>
                      <a:pt x="53" y="54"/>
                      <a:pt x="53" y="51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4"/>
                      <a:pt x="50" y="41"/>
                      <a:pt x="47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41"/>
                      <a:pt x="18" y="39"/>
                      <a:pt x="18" y="35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19"/>
                      <a:pt x="21" y="16"/>
                      <a:pt x="24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4" y="16"/>
                      <a:pt x="67" y="14"/>
                      <a:pt x="67" y="11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2"/>
                      <a:pt x="64" y="0"/>
                      <a:pt x="6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2B52A088-9F8D-C746-A7C3-B710BE53F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7301" y="3025776"/>
                <a:ext cx="247650" cy="57150"/>
              </a:xfrm>
              <a:custGeom>
                <a:avLst/>
                <a:gdLst>
                  <a:gd name="T0" fmla="*/ 6 w 66"/>
                  <a:gd name="T1" fmla="*/ 15 h 15"/>
                  <a:gd name="T2" fmla="*/ 60 w 66"/>
                  <a:gd name="T3" fmla="*/ 15 h 15"/>
                  <a:gd name="T4" fmla="*/ 66 w 66"/>
                  <a:gd name="T5" fmla="*/ 9 h 15"/>
                  <a:gd name="T6" fmla="*/ 66 w 66"/>
                  <a:gd name="T7" fmla="*/ 6 h 15"/>
                  <a:gd name="T8" fmla="*/ 60 w 66"/>
                  <a:gd name="T9" fmla="*/ 0 h 15"/>
                  <a:gd name="T10" fmla="*/ 6 w 66"/>
                  <a:gd name="T11" fmla="*/ 0 h 15"/>
                  <a:gd name="T12" fmla="*/ 0 w 66"/>
                  <a:gd name="T13" fmla="*/ 6 h 15"/>
                  <a:gd name="T14" fmla="*/ 0 w 66"/>
                  <a:gd name="T15" fmla="*/ 9 h 15"/>
                  <a:gd name="T16" fmla="*/ 6 w 66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15">
                    <a:moveTo>
                      <a:pt x="6" y="15"/>
                    </a:moveTo>
                    <a:cubicBezTo>
                      <a:pt x="60" y="15"/>
                      <a:pt x="60" y="15"/>
                      <a:pt x="60" y="15"/>
                    </a:cubicBezTo>
                    <a:cubicBezTo>
                      <a:pt x="63" y="15"/>
                      <a:pt x="66" y="12"/>
                      <a:pt x="66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3"/>
                      <a:pt x="63" y="0"/>
                      <a:pt x="6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3" y="15"/>
                      <a:pt x="6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401E6946-49A6-AC40-8BF3-30B52990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7301" y="2913063"/>
                <a:ext cx="247650" cy="52388"/>
              </a:xfrm>
              <a:custGeom>
                <a:avLst/>
                <a:gdLst>
                  <a:gd name="T0" fmla="*/ 6 w 66"/>
                  <a:gd name="T1" fmla="*/ 14 h 14"/>
                  <a:gd name="T2" fmla="*/ 60 w 66"/>
                  <a:gd name="T3" fmla="*/ 14 h 14"/>
                  <a:gd name="T4" fmla="*/ 66 w 66"/>
                  <a:gd name="T5" fmla="*/ 9 h 14"/>
                  <a:gd name="T6" fmla="*/ 66 w 66"/>
                  <a:gd name="T7" fmla="*/ 5 h 14"/>
                  <a:gd name="T8" fmla="*/ 60 w 66"/>
                  <a:gd name="T9" fmla="*/ 0 h 14"/>
                  <a:gd name="T10" fmla="*/ 6 w 66"/>
                  <a:gd name="T11" fmla="*/ 0 h 14"/>
                  <a:gd name="T12" fmla="*/ 0 w 66"/>
                  <a:gd name="T13" fmla="*/ 5 h 14"/>
                  <a:gd name="T14" fmla="*/ 0 w 66"/>
                  <a:gd name="T15" fmla="*/ 9 h 14"/>
                  <a:gd name="T16" fmla="*/ 6 w 6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14">
                    <a:moveTo>
                      <a:pt x="6" y="14"/>
                    </a:move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6" y="12"/>
                      <a:pt x="66" y="9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3" y="14"/>
                      <a:pt x="6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CFD5C78-3BFB-EE4B-911B-5B9C6485A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926" y="2894013"/>
              <a:ext cx="285750" cy="203200"/>
            </a:xfrm>
            <a:custGeom>
              <a:avLst/>
              <a:gdLst>
                <a:gd name="T0" fmla="*/ 76 w 76"/>
                <a:gd name="T1" fmla="*/ 24 h 54"/>
                <a:gd name="T2" fmla="*/ 74 w 76"/>
                <a:gd name="T3" fmla="*/ 13 h 54"/>
                <a:gd name="T4" fmla="*/ 73 w 76"/>
                <a:gd name="T5" fmla="*/ 10 h 54"/>
                <a:gd name="T6" fmla="*/ 65 w 76"/>
                <a:gd name="T7" fmla="*/ 3 h 54"/>
                <a:gd name="T8" fmla="*/ 62 w 76"/>
                <a:gd name="T9" fmla="*/ 1 h 54"/>
                <a:gd name="T10" fmla="*/ 52 w 76"/>
                <a:gd name="T11" fmla="*/ 0 h 54"/>
                <a:gd name="T12" fmla="*/ 45 w 76"/>
                <a:gd name="T13" fmla="*/ 3 h 54"/>
                <a:gd name="T14" fmla="*/ 36 w 76"/>
                <a:gd name="T15" fmla="*/ 3 h 54"/>
                <a:gd name="T16" fmla="*/ 31 w 76"/>
                <a:gd name="T17" fmla="*/ 1 h 54"/>
                <a:gd name="T18" fmla="*/ 20 w 76"/>
                <a:gd name="T19" fmla="*/ 2 h 54"/>
                <a:gd name="T20" fmla="*/ 17 w 76"/>
                <a:gd name="T21" fmla="*/ 3 h 54"/>
                <a:gd name="T22" fmla="*/ 10 w 76"/>
                <a:gd name="T23" fmla="*/ 3 h 54"/>
                <a:gd name="T24" fmla="*/ 5 w 76"/>
                <a:gd name="T25" fmla="*/ 0 h 54"/>
                <a:gd name="T26" fmla="*/ 0 w 76"/>
                <a:gd name="T27" fmla="*/ 6 h 54"/>
                <a:gd name="T28" fmla="*/ 0 w 76"/>
                <a:gd name="T29" fmla="*/ 49 h 54"/>
                <a:gd name="T30" fmla="*/ 6 w 76"/>
                <a:gd name="T31" fmla="*/ 54 h 54"/>
                <a:gd name="T32" fmla="*/ 7 w 76"/>
                <a:gd name="T33" fmla="*/ 54 h 54"/>
                <a:gd name="T34" fmla="*/ 13 w 76"/>
                <a:gd name="T35" fmla="*/ 49 h 54"/>
                <a:gd name="T36" fmla="*/ 13 w 76"/>
                <a:gd name="T37" fmla="*/ 21 h 54"/>
                <a:gd name="T38" fmla="*/ 15 w 76"/>
                <a:gd name="T39" fmla="*/ 14 h 54"/>
                <a:gd name="T40" fmla="*/ 20 w 76"/>
                <a:gd name="T41" fmla="*/ 11 h 54"/>
                <a:gd name="T42" fmla="*/ 26 w 76"/>
                <a:gd name="T43" fmla="*/ 11 h 54"/>
                <a:gd name="T44" fmla="*/ 31 w 76"/>
                <a:gd name="T45" fmla="*/ 15 h 54"/>
                <a:gd name="T46" fmla="*/ 32 w 76"/>
                <a:gd name="T47" fmla="*/ 24 h 54"/>
                <a:gd name="T48" fmla="*/ 32 w 76"/>
                <a:gd name="T49" fmla="*/ 49 h 54"/>
                <a:gd name="T50" fmla="*/ 37 w 76"/>
                <a:gd name="T51" fmla="*/ 54 h 54"/>
                <a:gd name="T52" fmla="*/ 39 w 76"/>
                <a:gd name="T53" fmla="*/ 54 h 54"/>
                <a:gd name="T54" fmla="*/ 44 w 76"/>
                <a:gd name="T55" fmla="*/ 49 h 54"/>
                <a:gd name="T56" fmla="*/ 44 w 76"/>
                <a:gd name="T57" fmla="*/ 21 h 54"/>
                <a:gd name="T58" fmla="*/ 48 w 76"/>
                <a:gd name="T59" fmla="*/ 13 h 54"/>
                <a:gd name="T60" fmla="*/ 56 w 76"/>
                <a:gd name="T61" fmla="*/ 10 h 54"/>
                <a:gd name="T62" fmla="*/ 61 w 76"/>
                <a:gd name="T63" fmla="*/ 15 h 54"/>
                <a:gd name="T64" fmla="*/ 63 w 76"/>
                <a:gd name="T65" fmla="*/ 26 h 54"/>
                <a:gd name="T66" fmla="*/ 63 w 76"/>
                <a:gd name="T67" fmla="*/ 49 h 54"/>
                <a:gd name="T68" fmla="*/ 69 w 76"/>
                <a:gd name="T69" fmla="*/ 54 h 54"/>
                <a:gd name="T70" fmla="*/ 70 w 76"/>
                <a:gd name="T71" fmla="*/ 54 h 54"/>
                <a:gd name="T72" fmla="*/ 76 w 76"/>
                <a:gd name="T73" fmla="*/ 49 h 54"/>
                <a:gd name="T74" fmla="*/ 76 w 76"/>
                <a:gd name="T75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54">
                  <a:moveTo>
                    <a:pt x="76" y="24"/>
                  </a:moveTo>
                  <a:cubicBezTo>
                    <a:pt x="76" y="21"/>
                    <a:pt x="75" y="16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7"/>
                    <a:pt x="68" y="4"/>
                    <a:pt x="65" y="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0"/>
                    <a:pt x="55" y="0"/>
                    <a:pt x="52" y="0"/>
                  </a:cubicBezTo>
                  <a:cubicBezTo>
                    <a:pt x="50" y="1"/>
                    <a:pt x="47" y="2"/>
                    <a:pt x="45" y="3"/>
                  </a:cubicBezTo>
                  <a:cubicBezTo>
                    <a:pt x="43" y="4"/>
                    <a:pt x="39" y="4"/>
                    <a:pt x="36" y="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8" y="0"/>
                    <a:pt x="23" y="0"/>
                    <a:pt x="20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4"/>
                    <a:pt x="11" y="4"/>
                    <a:pt x="10" y="3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1" y="54"/>
                    <a:pt x="13" y="52"/>
                    <a:pt x="13" y="49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8"/>
                    <a:pt x="14" y="15"/>
                    <a:pt x="15" y="14"/>
                  </a:cubicBezTo>
                  <a:cubicBezTo>
                    <a:pt x="16" y="13"/>
                    <a:pt x="18" y="11"/>
                    <a:pt x="20" y="11"/>
                  </a:cubicBezTo>
                  <a:cubicBezTo>
                    <a:pt x="21" y="10"/>
                    <a:pt x="24" y="10"/>
                    <a:pt x="26" y="11"/>
                  </a:cubicBezTo>
                  <a:cubicBezTo>
                    <a:pt x="28" y="12"/>
                    <a:pt x="30" y="14"/>
                    <a:pt x="31" y="15"/>
                  </a:cubicBezTo>
                  <a:cubicBezTo>
                    <a:pt x="31" y="17"/>
                    <a:pt x="32" y="21"/>
                    <a:pt x="32" y="24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2"/>
                    <a:pt x="34" y="54"/>
                    <a:pt x="37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2" y="54"/>
                    <a:pt x="44" y="52"/>
                    <a:pt x="44" y="4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18"/>
                    <a:pt x="46" y="14"/>
                    <a:pt x="48" y="13"/>
                  </a:cubicBezTo>
                  <a:cubicBezTo>
                    <a:pt x="50" y="11"/>
                    <a:pt x="53" y="10"/>
                    <a:pt x="56" y="10"/>
                  </a:cubicBezTo>
                  <a:cubicBezTo>
                    <a:pt x="58" y="10"/>
                    <a:pt x="61" y="12"/>
                    <a:pt x="61" y="15"/>
                  </a:cubicBezTo>
                  <a:cubicBezTo>
                    <a:pt x="62" y="18"/>
                    <a:pt x="63" y="23"/>
                    <a:pt x="63" y="26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52"/>
                    <a:pt x="66" y="54"/>
                    <a:pt x="69" y="54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3" y="54"/>
                    <a:pt x="76" y="52"/>
                    <a:pt x="76" y="49"/>
                  </a:cubicBezTo>
                  <a:lnTo>
                    <a:pt x="7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F50CCEA5-C406-D640-B929-24A38F59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1" y="2898776"/>
              <a:ext cx="165100" cy="201613"/>
            </a:xfrm>
            <a:custGeom>
              <a:avLst/>
              <a:gdLst>
                <a:gd name="T0" fmla="*/ 16 w 44"/>
                <a:gd name="T1" fmla="*/ 51 h 54"/>
                <a:gd name="T2" fmla="*/ 31 w 44"/>
                <a:gd name="T3" fmla="*/ 54 h 54"/>
                <a:gd name="T4" fmla="*/ 40 w 44"/>
                <a:gd name="T5" fmla="*/ 51 h 54"/>
                <a:gd name="T6" fmla="*/ 43 w 44"/>
                <a:gd name="T7" fmla="*/ 44 h 54"/>
                <a:gd name="T8" fmla="*/ 34 w 44"/>
                <a:gd name="T9" fmla="*/ 42 h 54"/>
                <a:gd name="T10" fmla="*/ 23 w 44"/>
                <a:gd name="T11" fmla="*/ 42 h 54"/>
                <a:gd name="T12" fmla="*/ 14 w 44"/>
                <a:gd name="T13" fmla="*/ 33 h 54"/>
                <a:gd name="T14" fmla="*/ 14 w 44"/>
                <a:gd name="T15" fmla="*/ 20 h 54"/>
                <a:gd name="T16" fmla="*/ 22 w 44"/>
                <a:gd name="T17" fmla="*/ 11 h 54"/>
                <a:gd name="T18" fmla="*/ 33 w 44"/>
                <a:gd name="T19" fmla="*/ 11 h 54"/>
                <a:gd name="T20" fmla="*/ 42 w 44"/>
                <a:gd name="T21" fmla="*/ 8 h 54"/>
                <a:gd name="T22" fmla="*/ 36 w 44"/>
                <a:gd name="T23" fmla="*/ 1 h 54"/>
                <a:gd name="T24" fmla="*/ 18 w 44"/>
                <a:gd name="T25" fmla="*/ 2 h 54"/>
                <a:gd name="T26" fmla="*/ 17 w 44"/>
                <a:gd name="T27" fmla="*/ 2 h 54"/>
                <a:gd name="T28" fmla="*/ 3 w 44"/>
                <a:gd name="T29" fmla="*/ 17 h 54"/>
                <a:gd name="T30" fmla="*/ 2 w 44"/>
                <a:gd name="T31" fmla="*/ 37 h 54"/>
                <a:gd name="T32" fmla="*/ 16 w 44"/>
                <a:gd name="T33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4">
                  <a:moveTo>
                    <a:pt x="16" y="51"/>
                  </a:moveTo>
                  <a:cubicBezTo>
                    <a:pt x="21" y="53"/>
                    <a:pt x="28" y="54"/>
                    <a:pt x="31" y="54"/>
                  </a:cubicBezTo>
                  <a:cubicBezTo>
                    <a:pt x="33" y="54"/>
                    <a:pt x="38" y="53"/>
                    <a:pt x="40" y="51"/>
                  </a:cubicBezTo>
                  <a:cubicBezTo>
                    <a:pt x="43" y="50"/>
                    <a:pt x="44" y="47"/>
                    <a:pt x="43" y="44"/>
                  </a:cubicBezTo>
                  <a:cubicBezTo>
                    <a:pt x="41" y="41"/>
                    <a:pt x="38" y="40"/>
                    <a:pt x="34" y="42"/>
                  </a:cubicBezTo>
                  <a:cubicBezTo>
                    <a:pt x="31" y="43"/>
                    <a:pt x="26" y="43"/>
                    <a:pt x="23" y="42"/>
                  </a:cubicBezTo>
                  <a:cubicBezTo>
                    <a:pt x="20" y="41"/>
                    <a:pt x="16" y="37"/>
                    <a:pt x="14" y="33"/>
                  </a:cubicBezTo>
                  <a:cubicBezTo>
                    <a:pt x="12" y="29"/>
                    <a:pt x="12" y="24"/>
                    <a:pt x="14" y="20"/>
                  </a:cubicBezTo>
                  <a:cubicBezTo>
                    <a:pt x="15" y="17"/>
                    <a:pt x="19" y="13"/>
                    <a:pt x="22" y="11"/>
                  </a:cubicBezTo>
                  <a:cubicBezTo>
                    <a:pt x="25" y="10"/>
                    <a:pt x="30" y="10"/>
                    <a:pt x="33" y="11"/>
                  </a:cubicBezTo>
                  <a:cubicBezTo>
                    <a:pt x="37" y="12"/>
                    <a:pt x="40" y="11"/>
                    <a:pt x="42" y="8"/>
                  </a:cubicBezTo>
                  <a:cubicBezTo>
                    <a:pt x="43" y="6"/>
                    <a:pt x="41" y="2"/>
                    <a:pt x="36" y="1"/>
                  </a:cubicBezTo>
                  <a:cubicBezTo>
                    <a:pt x="32" y="0"/>
                    <a:pt x="23" y="0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1" y="4"/>
                    <a:pt x="5" y="11"/>
                    <a:pt x="3" y="17"/>
                  </a:cubicBezTo>
                  <a:cubicBezTo>
                    <a:pt x="1" y="22"/>
                    <a:pt x="0" y="31"/>
                    <a:pt x="2" y="37"/>
                  </a:cubicBezTo>
                  <a:cubicBezTo>
                    <a:pt x="4" y="43"/>
                    <a:pt x="10" y="49"/>
                    <a:pt x="16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B85AA0B4-A990-CC48-9F1B-979C21142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13" y="2830513"/>
              <a:ext cx="90488" cy="139700"/>
            </a:xfrm>
            <a:custGeom>
              <a:avLst/>
              <a:gdLst>
                <a:gd name="T0" fmla="*/ 9 w 24"/>
                <a:gd name="T1" fmla="*/ 23 h 37"/>
                <a:gd name="T2" fmla="*/ 3 w 24"/>
                <a:gd name="T3" fmla="*/ 30 h 37"/>
                <a:gd name="T4" fmla="*/ 0 w 24"/>
                <a:gd name="T5" fmla="*/ 36 h 37"/>
                <a:gd name="T6" fmla="*/ 6 w 24"/>
                <a:gd name="T7" fmla="*/ 37 h 37"/>
                <a:gd name="T8" fmla="*/ 19 w 24"/>
                <a:gd name="T9" fmla="*/ 37 h 37"/>
                <a:gd name="T10" fmla="*/ 24 w 24"/>
                <a:gd name="T11" fmla="*/ 34 h 37"/>
                <a:gd name="T12" fmla="*/ 19 w 24"/>
                <a:gd name="T13" fmla="*/ 31 h 37"/>
                <a:gd name="T14" fmla="*/ 16 w 24"/>
                <a:gd name="T15" fmla="*/ 31 h 37"/>
                <a:gd name="T16" fmla="*/ 14 w 24"/>
                <a:gd name="T17" fmla="*/ 26 h 37"/>
                <a:gd name="T18" fmla="*/ 15 w 24"/>
                <a:gd name="T19" fmla="*/ 24 h 37"/>
                <a:gd name="T20" fmla="*/ 20 w 24"/>
                <a:gd name="T21" fmla="*/ 14 h 37"/>
                <a:gd name="T22" fmla="*/ 21 w 24"/>
                <a:gd name="T23" fmla="*/ 6 h 37"/>
                <a:gd name="T24" fmla="*/ 15 w 24"/>
                <a:gd name="T25" fmla="*/ 1 h 37"/>
                <a:gd name="T26" fmla="*/ 7 w 24"/>
                <a:gd name="T27" fmla="*/ 0 h 37"/>
                <a:gd name="T28" fmla="*/ 2 w 24"/>
                <a:gd name="T29" fmla="*/ 3 h 37"/>
                <a:gd name="T30" fmla="*/ 2 w 24"/>
                <a:gd name="T31" fmla="*/ 7 h 37"/>
                <a:gd name="T32" fmla="*/ 7 w 24"/>
                <a:gd name="T33" fmla="*/ 7 h 37"/>
                <a:gd name="T34" fmla="*/ 13 w 24"/>
                <a:gd name="T35" fmla="*/ 7 h 37"/>
                <a:gd name="T36" fmla="*/ 14 w 24"/>
                <a:gd name="T37" fmla="*/ 13 h 37"/>
                <a:gd name="T38" fmla="*/ 9 w 24"/>
                <a:gd name="T3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7">
                  <a:moveTo>
                    <a:pt x="9" y="23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2" y="33"/>
                    <a:pt x="0" y="35"/>
                    <a:pt x="0" y="36"/>
                  </a:cubicBezTo>
                  <a:cubicBezTo>
                    <a:pt x="0" y="37"/>
                    <a:pt x="3" y="37"/>
                    <a:pt x="6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2" y="37"/>
                    <a:pt x="24" y="36"/>
                    <a:pt x="24" y="34"/>
                  </a:cubicBezTo>
                  <a:cubicBezTo>
                    <a:pt x="24" y="32"/>
                    <a:pt x="22" y="31"/>
                    <a:pt x="19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3" y="31"/>
                    <a:pt x="12" y="29"/>
                    <a:pt x="14" y="26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7" y="22"/>
                    <a:pt x="19" y="17"/>
                    <a:pt x="20" y="14"/>
                  </a:cubicBezTo>
                  <a:cubicBezTo>
                    <a:pt x="21" y="11"/>
                    <a:pt x="22" y="7"/>
                    <a:pt x="21" y="6"/>
                  </a:cubicBezTo>
                  <a:cubicBezTo>
                    <a:pt x="20" y="4"/>
                    <a:pt x="17" y="1"/>
                    <a:pt x="15" y="1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1"/>
                    <a:pt x="3" y="2"/>
                    <a:pt x="2" y="3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3" y="8"/>
                    <a:pt x="6" y="8"/>
                    <a:pt x="7" y="7"/>
                  </a:cubicBezTo>
                  <a:cubicBezTo>
                    <a:pt x="9" y="6"/>
                    <a:pt x="12" y="6"/>
                    <a:pt x="13" y="7"/>
                  </a:cubicBezTo>
                  <a:cubicBezTo>
                    <a:pt x="14" y="8"/>
                    <a:pt x="15" y="11"/>
                    <a:pt x="14" y="13"/>
                  </a:cubicBezTo>
                  <a:cubicBezTo>
                    <a:pt x="13" y="16"/>
                    <a:pt x="11" y="20"/>
                    <a:pt x="9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8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2534424"/>
            <a:ext cx="121920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4422" y="4832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题库功能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10406" y="1006455"/>
            <a:ext cx="195497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3623">
            <a:extLst>
              <a:ext uri="{FF2B5EF4-FFF2-40B4-BE49-F238E27FC236}">
                <a16:creationId xmlns:a16="http://schemas.microsoft.com/office/drawing/2014/main" id="{8C0C144E-E666-BE42-9335-6CBFD8B6788A}"/>
              </a:ext>
            </a:extLst>
          </p:cNvPr>
          <p:cNvSpPr/>
          <p:nvPr/>
        </p:nvSpPr>
        <p:spPr>
          <a:xfrm>
            <a:off x="746987" y="61361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val 48">
            <a:extLst>
              <a:ext uri="{FF2B5EF4-FFF2-40B4-BE49-F238E27FC236}">
                <a16:creationId xmlns:a16="http://schemas.microsoft.com/office/drawing/2014/main" id="{FB0F4A81-EAB4-6645-9F86-C82C6539FB69}"/>
              </a:ext>
            </a:extLst>
          </p:cNvPr>
          <p:cNvSpPr/>
          <p:nvPr/>
        </p:nvSpPr>
        <p:spPr>
          <a:xfrm>
            <a:off x="1776326" y="1805846"/>
            <a:ext cx="923587" cy="92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1" name="Oval 54">
            <a:extLst>
              <a:ext uri="{FF2B5EF4-FFF2-40B4-BE49-F238E27FC236}">
                <a16:creationId xmlns:a16="http://schemas.microsoft.com/office/drawing/2014/main" id="{EAA0686C-C80D-D848-A9AA-A61940DB028A}"/>
              </a:ext>
            </a:extLst>
          </p:cNvPr>
          <p:cNvSpPr/>
          <p:nvPr/>
        </p:nvSpPr>
        <p:spPr>
          <a:xfrm>
            <a:off x="1776326" y="3843554"/>
            <a:ext cx="923587" cy="9238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5AE32C4D-EC3A-9B45-8245-1A0564E2BBC8}"/>
              </a:ext>
            </a:extLst>
          </p:cNvPr>
          <p:cNvSpPr/>
          <p:nvPr/>
        </p:nvSpPr>
        <p:spPr>
          <a:xfrm>
            <a:off x="4387592" y="1805846"/>
            <a:ext cx="923587" cy="923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3" name="Oval 60">
            <a:extLst>
              <a:ext uri="{FF2B5EF4-FFF2-40B4-BE49-F238E27FC236}">
                <a16:creationId xmlns:a16="http://schemas.microsoft.com/office/drawing/2014/main" id="{4B938A0D-5D5E-3442-B7A7-726989487D56}"/>
              </a:ext>
            </a:extLst>
          </p:cNvPr>
          <p:cNvSpPr/>
          <p:nvPr/>
        </p:nvSpPr>
        <p:spPr>
          <a:xfrm>
            <a:off x="4387592" y="3843554"/>
            <a:ext cx="923587" cy="9238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4" name="Oval 63">
            <a:extLst>
              <a:ext uri="{FF2B5EF4-FFF2-40B4-BE49-F238E27FC236}">
                <a16:creationId xmlns:a16="http://schemas.microsoft.com/office/drawing/2014/main" id="{26AFC6B9-4AF5-7043-A29B-2AC17B841450}"/>
              </a:ext>
            </a:extLst>
          </p:cNvPr>
          <p:cNvSpPr/>
          <p:nvPr/>
        </p:nvSpPr>
        <p:spPr>
          <a:xfrm>
            <a:off x="9386031" y="1805846"/>
            <a:ext cx="923587" cy="923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id="{1DBD0B64-1213-BF44-A68C-6138945AB888}"/>
              </a:ext>
            </a:extLst>
          </p:cNvPr>
          <p:cNvSpPr/>
          <p:nvPr/>
        </p:nvSpPr>
        <p:spPr>
          <a:xfrm>
            <a:off x="9386031" y="3843554"/>
            <a:ext cx="923587" cy="923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6" name="Oval 72">
            <a:extLst>
              <a:ext uri="{FF2B5EF4-FFF2-40B4-BE49-F238E27FC236}">
                <a16:creationId xmlns:a16="http://schemas.microsoft.com/office/drawing/2014/main" id="{D9436038-3910-D34C-AFB3-AFD7918C8812}"/>
              </a:ext>
            </a:extLst>
          </p:cNvPr>
          <p:cNvSpPr/>
          <p:nvPr/>
        </p:nvSpPr>
        <p:spPr>
          <a:xfrm>
            <a:off x="6889550" y="1805846"/>
            <a:ext cx="923587" cy="9238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7" name="Oval 75">
            <a:extLst>
              <a:ext uri="{FF2B5EF4-FFF2-40B4-BE49-F238E27FC236}">
                <a16:creationId xmlns:a16="http://schemas.microsoft.com/office/drawing/2014/main" id="{FCCADB3F-2C23-3042-9D21-9680A21C1D82}"/>
              </a:ext>
            </a:extLst>
          </p:cNvPr>
          <p:cNvSpPr/>
          <p:nvPr/>
        </p:nvSpPr>
        <p:spPr>
          <a:xfrm>
            <a:off x="6889550" y="3843554"/>
            <a:ext cx="923587" cy="92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Calibri Light"/>
            </a:endParaRPr>
          </a:p>
        </p:txBody>
      </p:sp>
      <p:sp>
        <p:nvSpPr>
          <p:cNvPr id="38" name="TextBox 104">
            <a:extLst>
              <a:ext uri="{FF2B5EF4-FFF2-40B4-BE49-F238E27FC236}">
                <a16:creationId xmlns:a16="http://schemas.microsoft.com/office/drawing/2014/main" id="{4DA17664-F491-9145-8E30-70555F2C654A}"/>
              </a:ext>
            </a:extLst>
          </p:cNvPr>
          <p:cNvSpPr txBox="1"/>
          <p:nvPr/>
        </p:nvSpPr>
        <p:spPr>
          <a:xfrm>
            <a:off x="1139122" y="3042670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单元测试</a:t>
            </a:r>
          </a:p>
        </p:txBody>
      </p:sp>
      <p:sp>
        <p:nvSpPr>
          <p:cNvPr id="39" name="TextBox 106">
            <a:extLst>
              <a:ext uri="{FF2B5EF4-FFF2-40B4-BE49-F238E27FC236}">
                <a16:creationId xmlns:a16="http://schemas.microsoft.com/office/drawing/2014/main" id="{94A67E49-36DF-BB46-9302-87C3D1CDD61A}"/>
              </a:ext>
            </a:extLst>
          </p:cNvPr>
          <p:cNvSpPr txBox="1"/>
          <p:nvPr/>
        </p:nvSpPr>
        <p:spPr>
          <a:xfrm>
            <a:off x="3749439" y="3034503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spc="3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随堂练习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  <p:sp>
        <p:nvSpPr>
          <p:cNvPr id="40" name="TextBox 108">
            <a:extLst>
              <a:ext uri="{FF2B5EF4-FFF2-40B4-BE49-F238E27FC236}">
                <a16:creationId xmlns:a16="http://schemas.microsoft.com/office/drawing/2014/main" id="{9703A6EE-B4D2-D047-B3ED-98C755B844FB}"/>
              </a:ext>
            </a:extLst>
          </p:cNvPr>
          <p:cNvSpPr txBox="1"/>
          <p:nvPr/>
        </p:nvSpPr>
        <p:spPr>
          <a:xfrm>
            <a:off x="6249491" y="3034503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spc="3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真题练习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  <p:sp>
        <p:nvSpPr>
          <p:cNvPr id="41" name="TextBox 110">
            <a:extLst>
              <a:ext uri="{FF2B5EF4-FFF2-40B4-BE49-F238E27FC236}">
                <a16:creationId xmlns:a16="http://schemas.microsoft.com/office/drawing/2014/main" id="{2F04A13C-3DC6-9A42-8A2B-32D0A154771B}"/>
              </a:ext>
            </a:extLst>
          </p:cNvPr>
          <p:cNvSpPr txBox="1"/>
          <p:nvPr/>
        </p:nvSpPr>
        <p:spPr>
          <a:xfrm>
            <a:off x="8756248" y="3044738"/>
            <a:ext cx="2184536" cy="29916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323785">
              <a:lnSpc>
                <a:spcPct val="120000"/>
              </a:lnSpc>
              <a:spcBef>
                <a:spcPts val="850"/>
              </a:spcBef>
              <a:defRPr/>
            </a:pP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模拟考试</a:t>
            </a:r>
            <a:endParaRPr lang="es-ES" sz="12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42" name="TextBox 114">
            <a:extLst>
              <a:ext uri="{FF2B5EF4-FFF2-40B4-BE49-F238E27FC236}">
                <a16:creationId xmlns:a16="http://schemas.microsoft.com/office/drawing/2014/main" id="{6F1E1F36-772E-1F4A-8637-F3D801410E70}"/>
              </a:ext>
            </a:extLst>
          </p:cNvPr>
          <p:cNvSpPr txBox="1"/>
          <p:nvPr/>
        </p:nvSpPr>
        <p:spPr>
          <a:xfrm>
            <a:off x="1138026" y="5015223"/>
            <a:ext cx="2184536" cy="29910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323785">
              <a:lnSpc>
                <a:spcPct val="120000"/>
              </a:lnSpc>
              <a:spcBef>
                <a:spcPts val="850"/>
              </a:spcBef>
              <a:defRPr/>
            </a:pP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收藏练习</a:t>
            </a:r>
            <a:endParaRPr lang="es-ES" sz="12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43" name="TextBox 116">
            <a:extLst>
              <a:ext uri="{FF2B5EF4-FFF2-40B4-BE49-F238E27FC236}">
                <a16:creationId xmlns:a16="http://schemas.microsoft.com/office/drawing/2014/main" id="{FF62C06F-B7EC-9242-8B0C-A1239974F5BE}"/>
              </a:ext>
            </a:extLst>
          </p:cNvPr>
          <p:cNvSpPr txBox="1"/>
          <p:nvPr/>
        </p:nvSpPr>
        <p:spPr>
          <a:xfrm>
            <a:off x="3748342" y="5007055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spc="3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随机抽题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  <p:sp>
        <p:nvSpPr>
          <p:cNvPr id="44" name="TextBox 118">
            <a:extLst>
              <a:ext uri="{FF2B5EF4-FFF2-40B4-BE49-F238E27FC236}">
                <a16:creationId xmlns:a16="http://schemas.microsoft.com/office/drawing/2014/main" id="{C85D7B90-A2C3-1C4F-87BE-F15EB4E3BE65}"/>
              </a:ext>
            </a:extLst>
          </p:cNvPr>
          <p:cNvSpPr txBox="1"/>
          <p:nvPr/>
        </p:nvSpPr>
        <p:spPr>
          <a:xfrm>
            <a:off x="6248394" y="5007055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spc="3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课后作业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  <p:sp>
        <p:nvSpPr>
          <p:cNvPr id="45" name="TextBox 120">
            <a:extLst>
              <a:ext uri="{FF2B5EF4-FFF2-40B4-BE49-F238E27FC236}">
                <a16:creationId xmlns:a16="http://schemas.microsoft.com/office/drawing/2014/main" id="{A3DAD142-7B56-E24A-9D47-82C0B5D47CB2}"/>
              </a:ext>
            </a:extLst>
          </p:cNvPr>
          <p:cNvSpPr txBox="1"/>
          <p:nvPr/>
        </p:nvSpPr>
        <p:spPr>
          <a:xfrm>
            <a:off x="8755151" y="5017290"/>
            <a:ext cx="2184536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spc="3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</a:rPr>
              <a:t>错题记录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</a:endParaRPr>
          </a:p>
        </p:txBody>
      </p:sp>
      <p:sp>
        <p:nvSpPr>
          <p:cNvPr id="46" name="Freeform 3">
            <a:extLst>
              <a:ext uri="{FF2B5EF4-FFF2-40B4-BE49-F238E27FC236}">
                <a16:creationId xmlns:a16="http://schemas.microsoft.com/office/drawing/2014/main" id="{DCE50703-9FD0-8D46-982D-56D509D1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85" y="4132084"/>
            <a:ext cx="402335" cy="324005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47" name="Freeform 22">
            <a:extLst>
              <a:ext uri="{FF2B5EF4-FFF2-40B4-BE49-F238E27FC236}">
                <a16:creationId xmlns:a16="http://schemas.microsoft.com/office/drawing/2014/main" id="{289FCFD9-9FC9-614A-8789-6F8FF98C5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413" y="2087420"/>
            <a:ext cx="373851" cy="37385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48" name="Freeform 97">
            <a:extLst>
              <a:ext uri="{FF2B5EF4-FFF2-40B4-BE49-F238E27FC236}">
                <a16:creationId xmlns:a16="http://schemas.microsoft.com/office/drawing/2014/main" id="{C8139BCB-D21F-744E-9027-EFAAA56C9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82" y="2054432"/>
            <a:ext cx="402338" cy="34537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49" name="Freeform 101">
            <a:extLst>
              <a:ext uri="{FF2B5EF4-FFF2-40B4-BE49-F238E27FC236}">
                <a16:creationId xmlns:a16="http://schemas.microsoft.com/office/drawing/2014/main" id="{622FEED0-C8DC-A149-B38E-6D11E45DF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69" y="4154353"/>
            <a:ext cx="402335" cy="309762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73" name="Freeform 102">
            <a:extLst>
              <a:ext uri="{FF2B5EF4-FFF2-40B4-BE49-F238E27FC236}">
                <a16:creationId xmlns:a16="http://schemas.microsoft.com/office/drawing/2014/main" id="{6048ECA5-8095-6F43-BD22-C06ED12F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253" y="2079714"/>
            <a:ext cx="402338" cy="35961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74" name="Freeform 104">
            <a:extLst>
              <a:ext uri="{FF2B5EF4-FFF2-40B4-BE49-F238E27FC236}">
                <a16:creationId xmlns:a16="http://schemas.microsoft.com/office/drawing/2014/main" id="{F9B19851-194D-0F49-A9CA-D67CD2674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636" y="2090854"/>
            <a:ext cx="402338" cy="270598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75" name="Freeform 110">
            <a:extLst>
              <a:ext uri="{FF2B5EF4-FFF2-40B4-BE49-F238E27FC236}">
                <a16:creationId xmlns:a16="http://schemas.microsoft.com/office/drawing/2014/main" id="{ADD609F3-C7FB-C144-8952-C150BF55F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631" y="4143213"/>
            <a:ext cx="373851" cy="302644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76" name="Freeform 97">
            <a:extLst>
              <a:ext uri="{FF2B5EF4-FFF2-40B4-BE49-F238E27FC236}">
                <a16:creationId xmlns:a16="http://schemas.microsoft.com/office/drawing/2014/main" id="{F02D2516-0B48-0247-8C59-1C8772493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253" y="4109793"/>
            <a:ext cx="402338" cy="34537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67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F2AADE6-47CF-1D4F-B3AC-93238DF81518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33383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技术支持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6D1A8F3-BABD-1142-B37E-E8FD2374FC2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138" y="2662320"/>
            <a:ext cx="3421915" cy="19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82BE7A4-787E-504C-8BCE-9545E9247870}"/>
              </a:ext>
            </a:extLst>
          </p:cNvPr>
          <p:cNvSpPr/>
          <p:nvPr/>
        </p:nvSpPr>
        <p:spPr>
          <a:xfrm>
            <a:off x="-23750" y="1509708"/>
            <a:ext cx="12290868" cy="5348291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92725" y="4618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开发语言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8422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FD6F7C2-8CA0-9F45-99FC-68EB57441A56}"/>
              </a:ext>
            </a:extLst>
          </p:cNvPr>
          <p:cNvSpPr/>
          <p:nvPr/>
        </p:nvSpPr>
        <p:spPr>
          <a:xfrm>
            <a:off x="1270660" y="2304269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开发语言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D4EBAE-A193-CA4F-9F15-4A7F0494DF80}"/>
              </a:ext>
            </a:extLst>
          </p:cNvPr>
          <p:cNvSpPr/>
          <p:nvPr/>
        </p:nvSpPr>
        <p:spPr>
          <a:xfrm>
            <a:off x="1270659" y="2983727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开发框架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3BAB7-49EC-544F-A332-C4B35081B9F4}"/>
              </a:ext>
            </a:extLst>
          </p:cNvPr>
          <p:cNvSpPr/>
          <p:nvPr/>
        </p:nvSpPr>
        <p:spPr>
          <a:xfrm>
            <a:off x="710406" y="3634048"/>
            <a:ext cx="2828439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MVC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开发框架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D15A66-102A-4E42-A7BF-37F3BCE6618B}"/>
              </a:ext>
            </a:extLst>
          </p:cNvPr>
          <p:cNvSpPr/>
          <p:nvPr/>
        </p:nvSpPr>
        <p:spPr>
          <a:xfrm>
            <a:off x="1270657" y="4284369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MySQL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数据库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FB131A-AEF4-114D-B22C-D14E7B5BB379}"/>
              </a:ext>
            </a:extLst>
          </p:cNvPr>
          <p:cNvSpPr/>
          <p:nvPr/>
        </p:nvSpPr>
        <p:spPr>
          <a:xfrm>
            <a:off x="1270657" y="4930164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Maven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项目构建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E85B43-6B63-8E4E-9D0E-B5DB2167CC33}"/>
              </a:ext>
            </a:extLst>
          </p:cNvPr>
          <p:cNvSpPr/>
          <p:nvPr/>
        </p:nvSpPr>
        <p:spPr>
          <a:xfrm>
            <a:off x="8441378" y="2304269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代码管理     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Git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C2069F-1291-0C47-8DA1-0CC1B5A4730A}"/>
              </a:ext>
            </a:extLst>
          </p:cNvPr>
          <p:cNvSpPr/>
          <p:nvPr/>
        </p:nvSpPr>
        <p:spPr>
          <a:xfrm>
            <a:off x="8441377" y="2983727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权限系统     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Shiro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BAF4994-BA65-8449-AD5F-35A02AF6BA01}"/>
              </a:ext>
            </a:extLst>
          </p:cNvPr>
          <p:cNvSpPr/>
          <p:nvPr/>
        </p:nvSpPr>
        <p:spPr>
          <a:xfrm>
            <a:off x="8441376" y="3634048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页面布局      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Sitemesh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021F4F-4D3F-814E-8C16-01DCAD86533F}"/>
              </a:ext>
            </a:extLst>
          </p:cNvPr>
          <p:cNvSpPr/>
          <p:nvPr/>
        </p:nvSpPr>
        <p:spPr>
          <a:xfrm>
            <a:off x="8441375" y="4284369"/>
            <a:ext cx="226818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框架     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Less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A9A1E73-577C-9648-B5BF-21C59813D506}"/>
              </a:ext>
            </a:extLst>
          </p:cNvPr>
          <p:cNvSpPr/>
          <p:nvPr/>
        </p:nvSpPr>
        <p:spPr>
          <a:xfrm>
            <a:off x="8441375" y="4930164"/>
            <a:ext cx="3255816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JavaScript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框架     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jQuery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E1B12F-2353-DC43-B30C-814D8A90A7F8}"/>
              </a:ext>
            </a:extLst>
          </p:cNvPr>
          <p:cNvSpPr/>
          <p:nvPr/>
        </p:nvSpPr>
        <p:spPr>
          <a:xfrm>
            <a:off x="4381998" y="3494233"/>
            <a:ext cx="3451653" cy="790136"/>
          </a:xfrm>
          <a:prstGeom prst="rect">
            <a:avLst/>
          </a:prstGeom>
          <a:solidFill>
            <a:srgbClr val="F2F2F2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006E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技术场景以及技术选型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7BBA60-D890-AC48-B152-DE58C05EAB31}"/>
              </a:ext>
            </a:extLst>
          </p:cNvPr>
          <p:cNvSpPr/>
          <p:nvPr/>
        </p:nvSpPr>
        <p:spPr>
          <a:xfrm>
            <a:off x="3171628" y="5909801"/>
            <a:ext cx="5947612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技术架构     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MVC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Mybatis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DF155E0-5DCD-EC44-9703-2558C31D0E26}"/>
              </a:ext>
            </a:extLst>
          </p:cNvPr>
          <p:cNvCxnSpPr>
            <a:cxnSpLocks/>
          </p:cNvCxnSpPr>
          <p:nvPr/>
        </p:nvCxnSpPr>
        <p:spPr>
          <a:xfrm>
            <a:off x="6107875" y="4653293"/>
            <a:ext cx="0" cy="126854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A1209D19-B68C-834A-A9AA-95F86CE27EB4}"/>
              </a:ext>
            </a:extLst>
          </p:cNvPr>
          <p:cNvCxnSpPr>
            <a:cxnSpLocks/>
          </p:cNvCxnSpPr>
          <p:nvPr/>
        </p:nvCxnSpPr>
        <p:spPr>
          <a:xfrm rot="10800000">
            <a:off x="4096990" y="2513333"/>
            <a:ext cx="1310243" cy="679458"/>
          </a:xfrm>
          <a:prstGeom prst="bentConnector3">
            <a:avLst>
              <a:gd name="adj1" fmla="val 151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6E2FDA2E-341A-2849-9517-9173E5A55E88}"/>
              </a:ext>
            </a:extLst>
          </p:cNvPr>
          <p:cNvCxnSpPr>
            <a:cxnSpLocks/>
          </p:cNvCxnSpPr>
          <p:nvPr/>
        </p:nvCxnSpPr>
        <p:spPr>
          <a:xfrm flipV="1">
            <a:off x="6784769" y="2550853"/>
            <a:ext cx="1124197" cy="641938"/>
          </a:xfrm>
          <a:prstGeom prst="bentConnector3">
            <a:avLst>
              <a:gd name="adj1" fmla="val -704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17DBEE45-3DB1-2640-BCD3-1CF671735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6991" y="4641258"/>
            <a:ext cx="1310243" cy="510685"/>
          </a:xfrm>
          <a:prstGeom prst="bentConnector3">
            <a:avLst>
              <a:gd name="adj1" fmla="val 151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8A33DB6F-CC10-E340-925A-5F966F5B506F}"/>
              </a:ext>
            </a:extLst>
          </p:cNvPr>
          <p:cNvCxnSpPr>
            <a:cxnSpLocks/>
          </p:cNvCxnSpPr>
          <p:nvPr/>
        </p:nvCxnSpPr>
        <p:spPr>
          <a:xfrm>
            <a:off x="6784768" y="4653293"/>
            <a:ext cx="1048896" cy="541705"/>
          </a:xfrm>
          <a:prstGeom prst="bentConnector3">
            <a:avLst>
              <a:gd name="adj1" fmla="val 184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3891">
            <a:extLst>
              <a:ext uri="{FF2B5EF4-FFF2-40B4-BE49-F238E27FC236}">
                <a16:creationId xmlns:a16="http://schemas.microsoft.com/office/drawing/2014/main" id="{F2C51414-7958-284F-96CB-E0A56903897C}"/>
              </a:ext>
            </a:extLst>
          </p:cNvPr>
          <p:cNvSpPr/>
          <p:nvPr/>
        </p:nvSpPr>
        <p:spPr>
          <a:xfrm>
            <a:off x="748603" y="608079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8"/>
                  <a:pt x="17673" y="7364"/>
                </a:cubicBezTo>
                <a:cubicBezTo>
                  <a:pt x="17673" y="6787"/>
                  <a:pt x="17339" y="6295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90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6"/>
                  <a:pt x="10556" y="16200"/>
                  <a:pt x="10800" y="16200"/>
                </a:cubicBezTo>
                <a:cubicBezTo>
                  <a:pt x="11273" y="16200"/>
                  <a:pt x="11689" y="15974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3"/>
                </a:moveTo>
                <a:cubicBezTo>
                  <a:pt x="3476" y="16840"/>
                  <a:pt x="3436" y="16280"/>
                  <a:pt x="3436" y="15709"/>
                </a:cubicBezTo>
                <a:cubicBezTo>
                  <a:pt x="3436" y="14764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7"/>
                </a:cubicBezTo>
                <a:cubicBezTo>
                  <a:pt x="9431" y="15254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7"/>
                </a:cubicBezTo>
                <a:cubicBezTo>
                  <a:pt x="3608" y="17469"/>
                  <a:pt x="3573" y="17430"/>
                  <a:pt x="3539" y="17393"/>
                </a:cubicBezTo>
                <a:moveTo>
                  <a:pt x="3075" y="11369"/>
                </a:moveTo>
                <a:cubicBezTo>
                  <a:pt x="2361" y="10869"/>
                  <a:pt x="1683" y="10322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7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4"/>
                  <a:pt x="3936" y="11937"/>
                </a:cubicBezTo>
                <a:cubicBezTo>
                  <a:pt x="4379" y="10266"/>
                  <a:pt x="5100" y="8709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5"/>
                  <a:pt x="7855" y="5891"/>
                </a:cubicBezTo>
                <a:cubicBezTo>
                  <a:pt x="7855" y="5688"/>
                  <a:pt x="7813" y="5494"/>
                  <a:pt x="7739" y="5318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1"/>
                  <a:pt x="11005" y="1708"/>
                  <a:pt x="10354" y="2082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6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8"/>
                  <a:pt x="15149" y="8393"/>
                </a:cubicBezTo>
                <a:cubicBezTo>
                  <a:pt x="14827" y="9199"/>
                  <a:pt x="14443" y="9974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4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500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  <p:bldP spid="21" grpId="0"/>
      <p:bldP spid="25" grpId="0"/>
      <p:bldP spid="26" grpId="0"/>
      <p:bldP spid="27" grpId="0"/>
      <p:bldP spid="28" grpId="0"/>
      <p:bldP spid="30" grpId="0" animBg="1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8125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1875" y="4545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系统架构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7756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0D43EA4-8F91-5149-96CC-4BBB814132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28" y="1432320"/>
            <a:ext cx="11069344" cy="4992223"/>
          </a:xfrm>
          <a:prstGeom prst="rect">
            <a:avLst/>
          </a:prstGeom>
          <a:solidFill>
            <a:schemeClr val="bg2"/>
          </a:solidFill>
          <a:ln>
            <a:solidFill>
              <a:srgbClr val="006ECC"/>
            </a:solidFill>
          </a:ln>
        </p:spPr>
      </p:pic>
      <p:sp>
        <p:nvSpPr>
          <p:cNvPr id="8" name="Shape 3915">
            <a:extLst>
              <a:ext uri="{FF2B5EF4-FFF2-40B4-BE49-F238E27FC236}">
                <a16:creationId xmlns:a16="http://schemas.microsoft.com/office/drawing/2014/main" id="{05E3CB86-A878-AC4E-8B96-D245CBB7058E}"/>
              </a:ext>
            </a:extLst>
          </p:cNvPr>
          <p:cNvSpPr/>
          <p:nvPr/>
        </p:nvSpPr>
        <p:spPr>
          <a:xfrm>
            <a:off x="752805" y="58692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2"/>
                </a:lnTo>
                <a:cubicBezTo>
                  <a:pt x="8630" y="5892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1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80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80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8125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1875" y="4545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功能框架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7756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F74FEC4-1CF7-014C-9611-C452BBAAF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32" y="1085163"/>
            <a:ext cx="7556522" cy="5687111"/>
          </a:xfrm>
          <a:prstGeom prst="rect">
            <a:avLst/>
          </a:prstGeom>
        </p:spPr>
      </p:pic>
      <p:sp>
        <p:nvSpPr>
          <p:cNvPr id="11" name="Shape 3637">
            <a:extLst>
              <a:ext uri="{FF2B5EF4-FFF2-40B4-BE49-F238E27FC236}">
                <a16:creationId xmlns:a16="http://schemas.microsoft.com/office/drawing/2014/main" id="{4475838C-FAE1-504D-A4EE-292512000825}"/>
              </a:ext>
            </a:extLst>
          </p:cNvPr>
          <p:cNvSpPr/>
          <p:nvPr/>
        </p:nvSpPr>
        <p:spPr>
          <a:xfrm>
            <a:off x="751295" y="58202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2825" y="4618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服务器、带宽、售后支持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85024"/>
            <a:ext cx="4415417" cy="214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6">
            <a:extLst>
              <a:ext uri="{FF2B5EF4-FFF2-40B4-BE49-F238E27FC236}">
                <a16:creationId xmlns:a16="http://schemas.microsoft.com/office/drawing/2014/main" id="{4A80B05C-63F5-9340-91C1-430B01A188F3}"/>
              </a:ext>
            </a:extLst>
          </p:cNvPr>
          <p:cNvGrpSpPr/>
          <p:nvPr/>
        </p:nvGrpSpPr>
        <p:grpSpPr>
          <a:xfrm>
            <a:off x="5093833" y="2905630"/>
            <a:ext cx="1970843" cy="2604093"/>
            <a:chOff x="9829438" y="5671231"/>
            <a:chExt cx="4196867" cy="5545360"/>
          </a:xfrm>
        </p:grpSpPr>
        <p:sp>
          <p:nvSpPr>
            <p:cNvPr id="8" name="Freeform 37">
              <a:extLst>
                <a:ext uri="{FF2B5EF4-FFF2-40B4-BE49-F238E27FC236}">
                  <a16:creationId xmlns:a16="http://schemas.microsoft.com/office/drawing/2014/main" id="{81823A8F-E6B5-FC4D-91DE-69732FB28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2282" y="5671231"/>
              <a:ext cx="3460286" cy="3453573"/>
            </a:xfrm>
            <a:custGeom>
              <a:avLst/>
              <a:gdLst>
                <a:gd name="T0" fmla="*/ 3028 w 6055"/>
                <a:gd name="T1" fmla="*/ 0 h 6044"/>
                <a:gd name="T2" fmla="*/ 3028 w 6055"/>
                <a:gd name="T3" fmla="*/ 0 h 6044"/>
                <a:gd name="T4" fmla="*/ 0 w 6055"/>
                <a:gd name="T5" fmla="*/ 3021 h 6044"/>
                <a:gd name="T6" fmla="*/ 212 w 6055"/>
                <a:gd name="T7" fmla="*/ 4128 h 6044"/>
                <a:gd name="T8" fmla="*/ 285 w 6055"/>
                <a:gd name="T9" fmla="*/ 4221 h 6044"/>
                <a:gd name="T10" fmla="*/ 425 w 6055"/>
                <a:gd name="T11" fmla="*/ 4418 h 6044"/>
                <a:gd name="T12" fmla="*/ 425 w 6055"/>
                <a:gd name="T13" fmla="*/ 4428 h 6044"/>
                <a:gd name="T14" fmla="*/ 606 w 6055"/>
                <a:gd name="T15" fmla="*/ 4630 h 6044"/>
                <a:gd name="T16" fmla="*/ 560 w 6055"/>
                <a:gd name="T17" fmla="*/ 4765 h 6044"/>
                <a:gd name="T18" fmla="*/ 1838 w 6055"/>
                <a:gd name="T19" fmla="*/ 5799 h 6044"/>
                <a:gd name="T20" fmla="*/ 2096 w 6055"/>
                <a:gd name="T21" fmla="*/ 5541 h 6044"/>
                <a:gd name="T22" fmla="*/ 2960 w 6055"/>
                <a:gd name="T23" fmla="*/ 6043 h 6044"/>
                <a:gd name="T24" fmla="*/ 3012 w 6055"/>
                <a:gd name="T25" fmla="*/ 6043 h 6044"/>
                <a:gd name="T26" fmla="*/ 3876 w 6055"/>
                <a:gd name="T27" fmla="*/ 5541 h 6044"/>
                <a:gd name="T28" fmla="*/ 4160 w 6055"/>
                <a:gd name="T29" fmla="*/ 5826 h 6044"/>
                <a:gd name="T30" fmla="*/ 6054 w 6055"/>
                <a:gd name="T31" fmla="*/ 3021 h 6044"/>
                <a:gd name="T32" fmla="*/ 6054 w 6055"/>
                <a:gd name="T33" fmla="*/ 3021 h 6044"/>
                <a:gd name="T34" fmla="*/ 3028 w 6055"/>
                <a:gd name="T35" fmla="*/ 0 h 6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5" h="6044">
                  <a:moveTo>
                    <a:pt x="3028" y="0"/>
                  </a:moveTo>
                  <a:lnTo>
                    <a:pt x="3028" y="0"/>
                  </a:lnTo>
                  <a:cubicBezTo>
                    <a:pt x="1357" y="0"/>
                    <a:pt x="0" y="1350"/>
                    <a:pt x="0" y="3021"/>
                  </a:cubicBezTo>
                  <a:cubicBezTo>
                    <a:pt x="0" y="3409"/>
                    <a:pt x="79" y="3787"/>
                    <a:pt x="212" y="4128"/>
                  </a:cubicBezTo>
                  <a:cubicBezTo>
                    <a:pt x="239" y="4155"/>
                    <a:pt x="264" y="4190"/>
                    <a:pt x="285" y="4221"/>
                  </a:cubicBezTo>
                  <a:cubicBezTo>
                    <a:pt x="368" y="4253"/>
                    <a:pt x="425" y="4330"/>
                    <a:pt x="425" y="4418"/>
                  </a:cubicBezTo>
                  <a:cubicBezTo>
                    <a:pt x="425" y="4423"/>
                    <a:pt x="425" y="4423"/>
                    <a:pt x="425" y="4428"/>
                  </a:cubicBezTo>
                  <a:cubicBezTo>
                    <a:pt x="528" y="4438"/>
                    <a:pt x="606" y="4527"/>
                    <a:pt x="606" y="4630"/>
                  </a:cubicBezTo>
                  <a:cubicBezTo>
                    <a:pt x="606" y="4682"/>
                    <a:pt x="585" y="4729"/>
                    <a:pt x="560" y="4765"/>
                  </a:cubicBezTo>
                  <a:cubicBezTo>
                    <a:pt x="875" y="5220"/>
                    <a:pt x="1320" y="5577"/>
                    <a:pt x="1838" y="5799"/>
                  </a:cubicBezTo>
                  <a:cubicBezTo>
                    <a:pt x="2096" y="5541"/>
                    <a:pt x="2096" y="5541"/>
                    <a:pt x="2096" y="5541"/>
                  </a:cubicBezTo>
                  <a:cubicBezTo>
                    <a:pt x="2960" y="6043"/>
                    <a:pt x="2960" y="6043"/>
                    <a:pt x="2960" y="6043"/>
                  </a:cubicBezTo>
                  <a:cubicBezTo>
                    <a:pt x="2976" y="6043"/>
                    <a:pt x="2997" y="6043"/>
                    <a:pt x="3012" y="6043"/>
                  </a:cubicBezTo>
                  <a:cubicBezTo>
                    <a:pt x="3876" y="5541"/>
                    <a:pt x="3876" y="5541"/>
                    <a:pt x="3876" y="5541"/>
                  </a:cubicBezTo>
                  <a:cubicBezTo>
                    <a:pt x="4160" y="5826"/>
                    <a:pt x="4160" y="5826"/>
                    <a:pt x="4160" y="5826"/>
                  </a:cubicBezTo>
                  <a:cubicBezTo>
                    <a:pt x="5268" y="5381"/>
                    <a:pt x="6054" y="4288"/>
                    <a:pt x="6054" y="3021"/>
                  </a:cubicBezTo>
                  <a:lnTo>
                    <a:pt x="6054" y="3021"/>
                  </a:lnTo>
                  <a:cubicBezTo>
                    <a:pt x="6054" y="1350"/>
                    <a:pt x="4699" y="0"/>
                    <a:pt x="302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F15DA40A-497C-3748-9EBC-18B032BD9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3406" y="8028172"/>
              <a:ext cx="225886" cy="366636"/>
            </a:xfrm>
            <a:custGeom>
              <a:avLst/>
              <a:gdLst>
                <a:gd name="T0" fmla="*/ 0 w 395"/>
                <a:gd name="T1" fmla="*/ 0 h 638"/>
                <a:gd name="T2" fmla="*/ 0 w 395"/>
                <a:gd name="T3" fmla="*/ 0 h 638"/>
                <a:gd name="T4" fmla="*/ 348 w 395"/>
                <a:gd name="T5" fmla="*/ 637 h 638"/>
                <a:gd name="T6" fmla="*/ 394 w 395"/>
                <a:gd name="T7" fmla="*/ 502 h 638"/>
                <a:gd name="T8" fmla="*/ 213 w 395"/>
                <a:gd name="T9" fmla="*/ 300 h 638"/>
                <a:gd name="T10" fmla="*/ 213 w 395"/>
                <a:gd name="T11" fmla="*/ 290 h 638"/>
                <a:gd name="T12" fmla="*/ 73 w 395"/>
                <a:gd name="T13" fmla="*/ 93 h 638"/>
                <a:gd name="T14" fmla="*/ 0 w 395"/>
                <a:gd name="T1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638">
                  <a:moveTo>
                    <a:pt x="0" y="0"/>
                  </a:moveTo>
                  <a:lnTo>
                    <a:pt x="0" y="0"/>
                  </a:lnTo>
                  <a:cubicBezTo>
                    <a:pt x="89" y="228"/>
                    <a:pt x="208" y="441"/>
                    <a:pt x="348" y="637"/>
                  </a:cubicBezTo>
                  <a:cubicBezTo>
                    <a:pt x="373" y="601"/>
                    <a:pt x="394" y="554"/>
                    <a:pt x="394" y="502"/>
                  </a:cubicBezTo>
                  <a:cubicBezTo>
                    <a:pt x="394" y="399"/>
                    <a:pt x="316" y="310"/>
                    <a:pt x="213" y="300"/>
                  </a:cubicBezTo>
                  <a:cubicBezTo>
                    <a:pt x="213" y="295"/>
                    <a:pt x="213" y="295"/>
                    <a:pt x="213" y="290"/>
                  </a:cubicBezTo>
                  <a:cubicBezTo>
                    <a:pt x="213" y="202"/>
                    <a:pt x="156" y="125"/>
                    <a:pt x="73" y="93"/>
                  </a:cubicBezTo>
                  <a:cubicBezTo>
                    <a:pt x="52" y="62"/>
                    <a:pt x="27" y="27"/>
                    <a:pt x="0" y="0"/>
                  </a:cubicBezTo>
                </a:path>
              </a:pathLst>
            </a:custGeom>
            <a:solidFill>
              <a:srgbClr val="F5F4E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25C6074E-953D-D74A-AAC3-C101B1377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8543" y="8836733"/>
              <a:ext cx="4098657" cy="2366764"/>
            </a:xfrm>
            <a:custGeom>
              <a:avLst/>
              <a:gdLst>
                <a:gd name="T0" fmla="*/ 7135 w 7173"/>
                <a:gd name="T1" fmla="*/ 3482 h 4145"/>
                <a:gd name="T2" fmla="*/ 7135 w 7173"/>
                <a:gd name="T3" fmla="*/ 3482 h 4145"/>
                <a:gd name="T4" fmla="*/ 6338 w 7173"/>
                <a:gd name="T5" fmla="*/ 4144 h 4145"/>
                <a:gd name="T6" fmla="*/ 833 w 7173"/>
                <a:gd name="T7" fmla="*/ 4144 h 4145"/>
                <a:gd name="T8" fmla="*/ 36 w 7173"/>
                <a:gd name="T9" fmla="*/ 3482 h 4145"/>
                <a:gd name="T10" fmla="*/ 275 w 7173"/>
                <a:gd name="T11" fmla="*/ 1334 h 4145"/>
                <a:gd name="T12" fmla="*/ 1097 w 7173"/>
                <a:gd name="T13" fmla="*/ 647 h 4145"/>
                <a:gd name="T14" fmla="*/ 2365 w 7173"/>
                <a:gd name="T15" fmla="*/ 331 h 4145"/>
                <a:gd name="T16" fmla="*/ 2696 w 7173"/>
                <a:gd name="T17" fmla="*/ 0 h 4145"/>
                <a:gd name="T18" fmla="*/ 3586 w 7173"/>
                <a:gd name="T19" fmla="*/ 517 h 4145"/>
                <a:gd name="T20" fmla="*/ 4476 w 7173"/>
                <a:gd name="T21" fmla="*/ 0 h 4145"/>
                <a:gd name="T22" fmla="*/ 4802 w 7173"/>
                <a:gd name="T23" fmla="*/ 331 h 4145"/>
                <a:gd name="T24" fmla="*/ 6075 w 7173"/>
                <a:gd name="T25" fmla="*/ 647 h 4145"/>
                <a:gd name="T26" fmla="*/ 6898 w 7173"/>
                <a:gd name="T27" fmla="*/ 1334 h 4145"/>
                <a:gd name="T28" fmla="*/ 7135 w 7173"/>
                <a:gd name="T2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73" h="4145">
                  <a:moveTo>
                    <a:pt x="7135" y="3482"/>
                  </a:moveTo>
                  <a:lnTo>
                    <a:pt x="7135" y="3482"/>
                  </a:lnTo>
                  <a:cubicBezTo>
                    <a:pt x="7172" y="3844"/>
                    <a:pt x="6815" y="4144"/>
                    <a:pt x="6338" y="4144"/>
                  </a:cubicBezTo>
                  <a:cubicBezTo>
                    <a:pt x="833" y="4144"/>
                    <a:pt x="833" y="4144"/>
                    <a:pt x="833" y="4144"/>
                  </a:cubicBezTo>
                  <a:cubicBezTo>
                    <a:pt x="358" y="4144"/>
                    <a:pt x="0" y="3844"/>
                    <a:pt x="36" y="3482"/>
                  </a:cubicBezTo>
                  <a:cubicBezTo>
                    <a:pt x="275" y="1334"/>
                    <a:pt x="275" y="1334"/>
                    <a:pt x="275" y="1334"/>
                  </a:cubicBezTo>
                  <a:cubicBezTo>
                    <a:pt x="306" y="1024"/>
                    <a:pt x="683" y="739"/>
                    <a:pt x="1097" y="647"/>
                  </a:cubicBezTo>
                  <a:cubicBezTo>
                    <a:pt x="1330" y="589"/>
                    <a:pt x="1992" y="419"/>
                    <a:pt x="2365" y="331"/>
                  </a:cubicBezTo>
                  <a:cubicBezTo>
                    <a:pt x="2696" y="0"/>
                    <a:pt x="2696" y="0"/>
                    <a:pt x="2696" y="0"/>
                  </a:cubicBezTo>
                  <a:cubicBezTo>
                    <a:pt x="3586" y="517"/>
                    <a:pt x="3586" y="517"/>
                    <a:pt x="3586" y="517"/>
                  </a:cubicBezTo>
                  <a:cubicBezTo>
                    <a:pt x="4476" y="0"/>
                    <a:pt x="4476" y="0"/>
                    <a:pt x="4476" y="0"/>
                  </a:cubicBezTo>
                  <a:cubicBezTo>
                    <a:pt x="4802" y="331"/>
                    <a:pt x="4802" y="331"/>
                    <a:pt x="4802" y="331"/>
                  </a:cubicBezTo>
                  <a:cubicBezTo>
                    <a:pt x="4802" y="331"/>
                    <a:pt x="5842" y="589"/>
                    <a:pt x="6075" y="647"/>
                  </a:cubicBezTo>
                  <a:cubicBezTo>
                    <a:pt x="6489" y="739"/>
                    <a:pt x="6867" y="1024"/>
                    <a:pt x="6898" y="1334"/>
                  </a:cubicBezTo>
                  <a:cubicBezTo>
                    <a:pt x="7135" y="3482"/>
                    <a:pt x="7135" y="3482"/>
                    <a:pt x="7135" y="3482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1" name="Freeform 40">
              <a:extLst>
                <a:ext uri="{FF2B5EF4-FFF2-40B4-BE49-F238E27FC236}">
                  <a16:creationId xmlns:a16="http://schemas.microsoft.com/office/drawing/2014/main" id="{86AF3C36-7013-2440-B526-E58C81F1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873" y="8836733"/>
              <a:ext cx="2049329" cy="2366764"/>
            </a:xfrm>
            <a:custGeom>
              <a:avLst/>
              <a:gdLst>
                <a:gd name="T0" fmla="*/ 3549 w 3587"/>
                <a:gd name="T1" fmla="*/ 3482 h 4145"/>
                <a:gd name="T2" fmla="*/ 3549 w 3587"/>
                <a:gd name="T3" fmla="*/ 3482 h 4145"/>
                <a:gd name="T4" fmla="*/ 3312 w 3587"/>
                <a:gd name="T5" fmla="*/ 1334 h 4145"/>
                <a:gd name="T6" fmla="*/ 2489 w 3587"/>
                <a:gd name="T7" fmla="*/ 647 h 4145"/>
                <a:gd name="T8" fmla="*/ 1216 w 3587"/>
                <a:gd name="T9" fmla="*/ 331 h 4145"/>
                <a:gd name="T10" fmla="*/ 890 w 3587"/>
                <a:gd name="T11" fmla="*/ 0 h 4145"/>
                <a:gd name="T12" fmla="*/ 0 w 3587"/>
                <a:gd name="T13" fmla="*/ 517 h 4145"/>
                <a:gd name="T14" fmla="*/ 5 w 3587"/>
                <a:gd name="T15" fmla="*/ 4144 h 4145"/>
                <a:gd name="T16" fmla="*/ 2752 w 3587"/>
                <a:gd name="T17" fmla="*/ 4144 h 4145"/>
                <a:gd name="T18" fmla="*/ 3549 w 3587"/>
                <a:gd name="T1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7" h="4145">
                  <a:moveTo>
                    <a:pt x="3549" y="3482"/>
                  </a:moveTo>
                  <a:lnTo>
                    <a:pt x="3549" y="3482"/>
                  </a:lnTo>
                  <a:cubicBezTo>
                    <a:pt x="3312" y="1334"/>
                    <a:pt x="3312" y="1334"/>
                    <a:pt x="3312" y="1334"/>
                  </a:cubicBezTo>
                  <a:cubicBezTo>
                    <a:pt x="3281" y="1024"/>
                    <a:pt x="2903" y="739"/>
                    <a:pt x="2489" y="647"/>
                  </a:cubicBezTo>
                  <a:cubicBezTo>
                    <a:pt x="2209" y="579"/>
                    <a:pt x="1216" y="331"/>
                    <a:pt x="1216" y="331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5" y="4144"/>
                    <a:pt x="5" y="4144"/>
                    <a:pt x="5" y="4144"/>
                  </a:cubicBezTo>
                  <a:cubicBezTo>
                    <a:pt x="2752" y="4144"/>
                    <a:pt x="2752" y="4144"/>
                    <a:pt x="2752" y="4144"/>
                  </a:cubicBezTo>
                  <a:cubicBezTo>
                    <a:pt x="3229" y="4144"/>
                    <a:pt x="3586" y="3844"/>
                    <a:pt x="3549" y="3482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3A94CFC3-8896-E041-949B-15C199874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39FCAD90-88E9-5940-B7E8-422BA1522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C07DE977-16A2-CA47-935D-562F75BE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3D9810E9-E49C-F746-A5B2-ADADCE06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D4EDB24B-B928-CA49-9D99-A038F877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873" y="9023326"/>
              <a:ext cx="697296" cy="556500"/>
            </a:xfrm>
            <a:custGeom>
              <a:avLst/>
              <a:gdLst>
                <a:gd name="T0" fmla="*/ 1222 w 1223"/>
                <a:gd name="T1" fmla="*/ 0 h 969"/>
                <a:gd name="T2" fmla="*/ 1222 w 1223"/>
                <a:gd name="T3" fmla="*/ 0 h 969"/>
                <a:gd name="T4" fmla="*/ 0 w 1223"/>
                <a:gd name="T5" fmla="*/ 186 h 969"/>
                <a:gd name="T6" fmla="*/ 0 w 1223"/>
                <a:gd name="T7" fmla="*/ 585 h 969"/>
                <a:gd name="T8" fmla="*/ 383 w 1223"/>
                <a:gd name="T9" fmla="*/ 968 h 969"/>
                <a:gd name="T10" fmla="*/ 388 w 1223"/>
                <a:gd name="T11" fmla="*/ 968 h 969"/>
                <a:gd name="T12" fmla="*/ 1222 w 1223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969">
                  <a:moveTo>
                    <a:pt x="1222" y="0"/>
                  </a:moveTo>
                  <a:lnTo>
                    <a:pt x="1222" y="0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383" y="968"/>
                    <a:pt x="383" y="968"/>
                    <a:pt x="383" y="968"/>
                  </a:cubicBezTo>
                  <a:cubicBezTo>
                    <a:pt x="388" y="968"/>
                    <a:pt x="388" y="968"/>
                    <a:pt x="388" y="968"/>
                  </a:cubicBezTo>
                  <a:cubicBezTo>
                    <a:pt x="1222" y="0"/>
                    <a:pt x="1222" y="0"/>
                    <a:pt x="1222" y="0"/>
                  </a:cubicBezTo>
                </a:path>
              </a:pathLst>
            </a:custGeom>
            <a:solidFill>
              <a:srgbClr val="C0BEB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A900A9A7-4DB8-B14F-8E73-CD2368B68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0578" y="8836733"/>
              <a:ext cx="697295" cy="625245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9F0E6B1E-7DC2-1940-81D4-103A48650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873" y="8836733"/>
              <a:ext cx="694023" cy="625245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826B3F9F-2F60-8545-96A0-A8C8AAB1A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4725" y="9288481"/>
              <a:ext cx="386295" cy="314258"/>
            </a:xfrm>
            <a:custGeom>
              <a:avLst/>
              <a:gdLst>
                <a:gd name="T0" fmla="*/ 166 w 673"/>
                <a:gd name="T1" fmla="*/ 549 h 550"/>
                <a:gd name="T2" fmla="*/ 0 w 673"/>
                <a:gd name="T3" fmla="*/ 275 h 550"/>
                <a:gd name="T4" fmla="*/ 166 w 673"/>
                <a:gd name="T5" fmla="*/ 0 h 550"/>
                <a:gd name="T6" fmla="*/ 501 w 673"/>
                <a:gd name="T7" fmla="*/ 0 h 550"/>
                <a:gd name="T8" fmla="*/ 672 w 673"/>
                <a:gd name="T9" fmla="*/ 275 h 550"/>
                <a:gd name="T10" fmla="*/ 501 w 673"/>
                <a:gd name="T11" fmla="*/ 549 h 550"/>
                <a:gd name="T12" fmla="*/ 166 w 673"/>
                <a:gd name="T13" fmla="*/ 54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550">
                  <a:moveTo>
                    <a:pt x="166" y="549"/>
                  </a:moveTo>
                  <a:lnTo>
                    <a:pt x="0" y="275"/>
                  </a:lnTo>
                  <a:lnTo>
                    <a:pt x="166" y="0"/>
                  </a:lnTo>
                  <a:lnTo>
                    <a:pt x="501" y="0"/>
                  </a:lnTo>
                  <a:lnTo>
                    <a:pt x="672" y="275"/>
                  </a:lnTo>
                  <a:lnTo>
                    <a:pt x="501" y="549"/>
                  </a:lnTo>
                  <a:lnTo>
                    <a:pt x="166" y="549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6D47ECFA-6FDF-AE4E-B851-0C54A52D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1146" y="9288481"/>
              <a:ext cx="186600" cy="314258"/>
            </a:xfrm>
            <a:custGeom>
              <a:avLst/>
              <a:gdLst>
                <a:gd name="T0" fmla="*/ 160 w 327"/>
                <a:gd name="T1" fmla="*/ 0 h 550"/>
                <a:gd name="T2" fmla="*/ 0 w 327"/>
                <a:gd name="T3" fmla="*/ 0 h 550"/>
                <a:gd name="T4" fmla="*/ 0 w 327"/>
                <a:gd name="T5" fmla="*/ 549 h 550"/>
                <a:gd name="T6" fmla="*/ 160 w 327"/>
                <a:gd name="T7" fmla="*/ 549 h 550"/>
                <a:gd name="T8" fmla="*/ 326 w 327"/>
                <a:gd name="T9" fmla="*/ 275 h 550"/>
                <a:gd name="T10" fmla="*/ 160 w 327"/>
                <a:gd name="T1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550">
                  <a:moveTo>
                    <a:pt x="160" y="0"/>
                  </a:moveTo>
                  <a:lnTo>
                    <a:pt x="0" y="0"/>
                  </a:lnTo>
                  <a:lnTo>
                    <a:pt x="0" y="549"/>
                  </a:lnTo>
                  <a:lnTo>
                    <a:pt x="160" y="549"/>
                  </a:lnTo>
                  <a:lnTo>
                    <a:pt x="326" y="275"/>
                  </a:lnTo>
                  <a:lnTo>
                    <a:pt x="16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50F0FA70-63E3-5345-A6FA-1C3E2B559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4546" y="9602740"/>
              <a:ext cx="363380" cy="1604031"/>
            </a:xfrm>
            <a:custGeom>
              <a:avLst/>
              <a:gdLst>
                <a:gd name="T0" fmla="*/ 636 w 637"/>
                <a:gd name="T1" fmla="*/ 2810 h 2811"/>
                <a:gd name="T2" fmla="*/ 485 w 637"/>
                <a:gd name="T3" fmla="*/ 0 h 2811"/>
                <a:gd name="T4" fmla="*/ 150 w 637"/>
                <a:gd name="T5" fmla="*/ 0 h 2811"/>
                <a:gd name="T6" fmla="*/ 0 w 637"/>
                <a:gd name="T7" fmla="*/ 2810 h 2811"/>
                <a:gd name="T8" fmla="*/ 636 w 637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811">
                  <a:moveTo>
                    <a:pt x="636" y="2810"/>
                  </a:moveTo>
                  <a:lnTo>
                    <a:pt x="485" y="0"/>
                  </a:lnTo>
                  <a:lnTo>
                    <a:pt x="150" y="0"/>
                  </a:lnTo>
                  <a:lnTo>
                    <a:pt x="0" y="2810"/>
                  </a:lnTo>
                  <a:lnTo>
                    <a:pt x="636" y="2810"/>
                  </a:lnTo>
                </a:path>
              </a:pathLst>
            </a:custGeom>
            <a:solidFill>
              <a:srgbClr val="23232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2759ADDE-234D-3542-B6EF-0854C9D1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1146" y="9602740"/>
              <a:ext cx="176780" cy="1604031"/>
            </a:xfrm>
            <a:custGeom>
              <a:avLst/>
              <a:gdLst>
                <a:gd name="T0" fmla="*/ 0 w 312"/>
                <a:gd name="T1" fmla="*/ 2810 h 2811"/>
                <a:gd name="T2" fmla="*/ 311 w 312"/>
                <a:gd name="T3" fmla="*/ 2810 h 2811"/>
                <a:gd name="T4" fmla="*/ 160 w 312"/>
                <a:gd name="T5" fmla="*/ 0 h 2811"/>
                <a:gd name="T6" fmla="*/ 0 w 312"/>
                <a:gd name="T7" fmla="*/ 0 h 2811"/>
                <a:gd name="T8" fmla="*/ 0 w 312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811">
                  <a:moveTo>
                    <a:pt x="0" y="2810"/>
                  </a:moveTo>
                  <a:lnTo>
                    <a:pt x="311" y="281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810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40F84E20-8E7A-FB4C-9B40-E9754200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9438" y="9013505"/>
              <a:ext cx="2098432" cy="2203086"/>
            </a:xfrm>
            <a:custGeom>
              <a:avLst/>
              <a:gdLst>
                <a:gd name="T0" fmla="*/ 3673 w 3674"/>
                <a:gd name="T1" fmla="*/ 3855 h 3856"/>
                <a:gd name="T2" fmla="*/ 3673 w 3674"/>
                <a:gd name="T3" fmla="*/ 3855 h 3856"/>
                <a:gd name="T4" fmla="*/ 3673 w 3674"/>
                <a:gd name="T5" fmla="*/ 3855 h 3856"/>
                <a:gd name="T6" fmla="*/ 3673 w 3674"/>
                <a:gd name="T7" fmla="*/ 3757 h 3856"/>
                <a:gd name="T8" fmla="*/ 3673 w 3674"/>
                <a:gd name="T9" fmla="*/ 3767 h 3856"/>
                <a:gd name="T10" fmla="*/ 2473 w 3674"/>
                <a:gd name="T11" fmla="*/ 11 h 3856"/>
                <a:gd name="T12" fmla="*/ 2452 w 3674"/>
                <a:gd name="T13" fmla="*/ 0 h 3856"/>
                <a:gd name="T14" fmla="*/ 2447 w 3674"/>
                <a:gd name="T15" fmla="*/ 0 h 3856"/>
                <a:gd name="T16" fmla="*/ 1831 w 3674"/>
                <a:gd name="T17" fmla="*/ 156 h 3856"/>
                <a:gd name="T18" fmla="*/ 1180 w 3674"/>
                <a:gd name="T19" fmla="*/ 316 h 3856"/>
                <a:gd name="T20" fmla="*/ 341 w 3674"/>
                <a:gd name="T21" fmla="*/ 1020 h 3856"/>
                <a:gd name="T22" fmla="*/ 0 w 3674"/>
                <a:gd name="T23" fmla="*/ 3855 h 3856"/>
                <a:gd name="T24" fmla="*/ 3673 w 3674"/>
                <a:gd name="T25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4" h="3856">
                  <a:moveTo>
                    <a:pt x="3673" y="3855"/>
                  </a:moveTo>
                  <a:lnTo>
                    <a:pt x="3673" y="3855"/>
                  </a:lnTo>
                  <a:lnTo>
                    <a:pt x="3673" y="3855"/>
                  </a:lnTo>
                  <a:cubicBezTo>
                    <a:pt x="3673" y="3757"/>
                    <a:pt x="3673" y="3757"/>
                    <a:pt x="3673" y="3757"/>
                  </a:cubicBezTo>
                  <a:cubicBezTo>
                    <a:pt x="3673" y="3767"/>
                    <a:pt x="3673" y="3767"/>
                    <a:pt x="3673" y="3767"/>
                  </a:cubicBezTo>
                  <a:cubicBezTo>
                    <a:pt x="2473" y="11"/>
                    <a:pt x="2473" y="11"/>
                    <a:pt x="2473" y="11"/>
                  </a:cubicBezTo>
                  <a:cubicBezTo>
                    <a:pt x="2468" y="6"/>
                    <a:pt x="2462" y="0"/>
                    <a:pt x="2452" y="0"/>
                  </a:cubicBezTo>
                  <a:cubicBezTo>
                    <a:pt x="2452" y="0"/>
                    <a:pt x="2452" y="0"/>
                    <a:pt x="2447" y="0"/>
                  </a:cubicBezTo>
                  <a:cubicBezTo>
                    <a:pt x="2281" y="42"/>
                    <a:pt x="2054" y="98"/>
                    <a:pt x="1831" y="156"/>
                  </a:cubicBezTo>
                  <a:cubicBezTo>
                    <a:pt x="1562" y="223"/>
                    <a:pt x="1309" y="285"/>
                    <a:pt x="1180" y="316"/>
                  </a:cubicBezTo>
                  <a:cubicBezTo>
                    <a:pt x="729" y="419"/>
                    <a:pt x="372" y="725"/>
                    <a:pt x="341" y="1020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367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389285BF-06FB-F946-B22D-A6D97068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1146" y="9013505"/>
              <a:ext cx="2095159" cy="2203086"/>
            </a:xfrm>
            <a:custGeom>
              <a:avLst/>
              <a:gdLst>
                <a:gd name="T0" fmla="*/ 3663 w 3664"/>
                <a:gd name="T1" fmla="*/ 3855 h 3856"/>
                <a:gd name="T2" fmla="*/ 3663 w 3664"/>
                <a:gd name="T3" fmla="*/ 3855 h 3856"/>
                <a:gd name="T4" fmla="*/ 3321 w 3664"/>
                <a:gd name="T5" fmla="*/ 1024 h 3856"/>
                <a:gd name="T6" fmla="*/ 2483 w 3664"/>
                <a:gd name="T7" fmla="*/ 316 h 3856"/>
                <a:gd name="T8" fmla="*/ 1211 w 3664"/>
                <a:gd name="T9" fmla="*/ 0 h 3856"/>
                <a:gd name="T10" fmla="*/ 1205 w 3664"/>
                <a:gd name="T11" fmla="*/ 0 h 3856"/>
                <a:gd name="T12" fmla="*/ 1190 w 3664"/>
                <a:gd name="T13" fmla="*/ 11 h 3856"/>
                <a:gd name="T14" fmla="*/ 0 w 3664"/>
                <a:gd name="T15" fmla="*/ 3736 h 3856"/>
                <a:gd name="T16" fmla="*/ 0 w 3664"/>
                <a:gd name="T17" fmla="*/ 3855 h 3856"/>
                <a:gd name="T18" fmla="*/ 0 w 3664"/>
                <a:gd name="T19" fmla="*/ 3855 h 3856"/>
                <a:gd name="T20" fmla="*/ 3663 w 3664"/>
                <a:gd name="T21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4" h="3856">
                  <a:moveTo>
                    <a:pt x="3663" y="3855"/>
                  </a:moveTo>
                  <a:lnTo>
                    <a:pt x="3663" y="3855"/>
                  </a:lnTo>
                  <a:cubicBezTo>
                    <a:pt x="3321" y="1024"/>
                    <a:pt x="3321" y="1024"/>
                    <a:pt x="3321" y="1024"/>
                  </a:cubicBezTo>
                  <a:cubicBezTo>
                    <a:pt x="3290" y="725"/>
                    <a:pt x="2933" y="419"/>
                    <a:pt x="2483" y="316"/>
                  </a:cubicBezTo>
                  <a:cubicBezTo>
                    <a:pt x="2250" y="259"/>
                    <a:pt x="1221" y="0"/>
                    <a:pt x="1211" y="0"/>
                  </a:cubicBezTo>
                  <a:cubicBezTo>
                    <a:pt x="1211" y="0"/>
                    <a:pt x="1211" y="0"/>
                    <a:pt x="1205" y="0"/>
                  </a:cubicBezTo>
                  <a:cubicBezTo>
                    <a:pt x="1200" y="0"/>
                    <a:pt x="1190" y="6"/>
                    <a:pt x="1190" y="11"/>
                  </a:cubicBezTo>
                  <a:cubicBezTo>
                    <a:pt x="0" y="3736"/>
                    <a:pt x="0" y="3736"/>
                    <a:pt x="0" y="3736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0" y="3855"/>
                  </a:lnTo>
                  <a:lnTo>
                    <a:pt x="366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grpSp>
          <p:nvGrpSpPr>
            <p:cNvPr id="26" name="Group 94">
              <a:extLst>
                <a:ext uri="{FF2B5EF4-FFF2-40B4-BE49-F238E27FC236}">
                  <a16:creationId xmlns:a16="http://schemas.microsoft.com/office/drawing/2014/main" id="{0206EC6C-60EC-5C42-914E-7C71F0FCA37E}"/>
                </a:ext>
              </a:extLst>
            </p:cNvPr>
            <p:cNvGrpSpPr/>
            <p:nvPr/>
          </p:nvGrpSpPr>
          <p:grpSpPr>
            <a:xfrm>
              <a:off x="10991597" y="9013505"/>
              <a:ext cx="1866003" cy="2203086"/>
              <a:chOff x="11003802" y="9090394"/>
              <a:chExt cx="2412373" cy="2848155"/>
            </a:xfrm>
            <a:solidFill>
              <a:schemeClr val="tx2"/>
            </a:solidFill>
          </p:grpSpPr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5AAC6FE1-9E17-1E4D-A3AC-09EF4EBFD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3802" y="9090394"/>
                <a:ext cx="1210419" cy="2848155"/>
              </a:xfrm>
              <a:custGeom>
                <a:avLst/>
                <a:gdLst>
                  <a:gd name="T0" fmla="*/ 1640 w 1641"/>
                  <a:gd name="T1" fmla="*/ 3767 h 3856"/>
                  <a:gd name="T2" fmla="*/ 1640 w 1641"/>
                  <a:gd name="T3" fmla="*/ 3767 h 3856"/>
                  <a:gd name="T4" fmla="*/ 440 w 1641"/>
                  <a:gd name="T5" fmla="*/ 11 h 3856"/>
                  <a:gd name="T6" fmla="*/ 419 w 1641"/>
                  <a:gd name="T7" fmla="*/ 0 h 3856"/>
                  <a:gd name="T8" fmla="*/ 414 w 1641"/>
                  <a:gd name="T9" fmla="*/ 0 h 3856"/>
                  <a:gd name="T10" fmla="*/ 83 w 1641"/>
                  <a:gd name="T11" fmla="*/ 83 h 3856"/>
                  <a:gd name="T12" fmla="*/ 0 w 1641"/>
                  <a:gd name="T13" fmla="*/ 658 h 3856"/>
                  <a:gd name="T14" fmla="*/ 275 w 1641"/>
                  <a:gd name="T15" fmla="*/ 932 h 3856"/>
                  <a:gd name="T16" fmla="*/ 57 w 1641"/>
                  <a:gd name="T17" fmla="*/ 1149 h 3856"/>
                  <a:gd name="T18" fmla="*/ 1262 w 1641"/>
                  <a:gd name="T19" fmla="*/ 3855 h 3856"/>
                  <a:gd name="T20" fmla="*/ 1640 w 1641"/>
                  <a:gd name="T21" fmla="*/ 3855 h 3856"/>
                  <a:gd name="T22" fmla="*/ 1640 w 1641"/>
                  <a:gd name="T23" fmla="*/ 3767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1" h="3856">
                    <a:moveTo>
                      <a:pt x="1640" y="3767"/>
                    </a:moveTo>
                    <a:lnTo>
                      <a:pt x="1640" y="3767"/>
                    </a:lnTo>
                    <a:cubicBezTo>
                      <a:pt x="440" y="11"/>
                      <a:pt x="440" y="11"/>
                      <a:pt x="440" y="11"/>
                    </a:cubicBezTo>
                    <a:cubicBezTo>
                      <a:pt x="435" y="6"/>
                      <a:pt x="429" y="0"/>
                      <a:pt x="419" y="0"/>
                    </a:cubicBezTo>
                    <a:cubicBezTo>
                      <a:pt x="419" y="0"/>
                      <a:pt x="419" y="0"/>
                      <a:pt x="414" y="0"/>
                    </a:cubicBezTo>
                    <a:cubicBezTo>
                      <a:pt x="321" y="21"/>
                      <a:pt x="207" y="52"/>
                      <a:pt x="83" y="83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275" y="932"/>
                      <a:pt x="275" y="932"/>
                      <a:pt x="275" y="932"/>
                    </a:cubicBezTo>
                    <a:cubicBezTo>
                      <a:pt x="57" y="1149"/>
                      <a:pt x="57" y="1149"/>
                      <a:pt x="57" y="1149"/>
                    </a:cubicBezTo>
                    <a:cubicBezTo>
                      <a:pt x="1262" y="3855"/>
                      <a:pt x="1262" y="3855"/>
                      <a:pt x="1262" y="3855"/>
                    </a:cubicBezTo>
                    <a:cubicBezTo>
                      <a:pt x="1640" y="3855"/>
                      <a:pt x="1640" y="3855"/>
                      <a:pt x="1640" y="3855"/>
                    </a:cubicBezTo>
                    <a:lnTo>
                      <a:pt x="1640" y="37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Calibri Light"/>
                </a:endParaRPr>
              </a:p>
            </p:txBody>
          </p:sp>
          <p:sp>
            <p:nvSpPr>
              <p:cNvPr id="52" name="Freeform 55">
                <a:extLst>
                  <a:ext uri="{FF2B5EF4-FFF2-40B4-BE49-F238E27FC236}">
                    <a16:creationId xmlns:a16="http://schemas.microsoft.com/office/drawing/2014/main" id="{32E8AD81-AE24-CC41-B00F-0842AD403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221" y="9090394"/>
                <a:ext cx="1201954" cy="2848155"/>
              </a:xfrm>
              <a:custGeom>
                <a:avLst/>
                <a:gdLst>
                  <a:gd name="T0" fmla="*/ 1351 w 1625"/>
                  <a:gd name="T1" fmla="*/ 932 h 3856"/>
                  <a:gd name="T2" fmla="*/ 1351 w 1625"/>
                  <a:gd name="T3" fmla="*/ 932 h 3856"/>
                  <a:gd name="T4" fmla="*/ 1624 w 1625"/>
                  <a:gd name="T5" fmla="*/ 658 h 3856"/>
                  <a:gd name="T6" fmla="*/ 1542 w 1625"/>
                  <a:gd name="T7" fmla="*/ 78 h 3856"/>
                  <a:gd name="T8" fmla="*/ 1222 w 1625"/>
                  <a:gd name="T9" fmla="*/ 0 h 3856"/>
                  <a:gd name="T10" fmla="*/ 1216 w 1625"/>
                  <a:gd name="T11" fmla="*/ 0 h 3856"/>
                  <a:gd name="T12" fmla="*/ 1201 w 1625"/>
                  <a:gd name="T13" fmla="*/ 16 h 3856"/>
                  <a:gd name="T14" fmla="*/ 0 w 1625"/>
                  <a:gd name="T15" fmla="*/ 3767 h 3856"/>
                  <a:gd name="T16" fmla="*/ 0 w 1625"/>
                  <a:gd name="T17" fmla="*/ 3855 h 3856"/>
                  <a:gd name="T18" fmla="*/ 378 w 1625"/>
                  <a:gd name="T19" fmla="*/ 3855 h 3856"/>
                  <a:gd name="T20" fmla="*/ 1578 w 1625"/>
                  <a:gd name="T21" fmla="*/ 1159 h 3856"/>
                  <a:gd name="T22" fmla="*/ 1351 w 1625"/>
                  <a:gd name="T23" fmla="*/ 932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5" h="3856">
                    <a:moveTo>
                      <a:pt x="1351" y="932"/>
                    </a:moveTo>
                    <a:lnTo>
                      <a:pt x="1351" y="932"/>
                    </a:lnTo>
                    <a:cubicBezTo>
                      <a:pt x="1624" y="658"/>
                      <a:pt x="1624" y="658"/>
                      <a:pt x="1624" y="658"/>
                    </a:cubicBezTo>
                    <a:cubicBezTo>
                      <a:pt x="1542" y="78"/>
                      <a:pt x="1542" y="78"/>
                      <a:pt x="1542" y="78"/>
                    </a:cubicBezTo>
                    <a:cubicBezTo>
                      <a:pt x="1361" y="31"/>
                      <a:pt x="1226" y="0"/>
                      <a:pt x="1222" y="0"/>
                    </a:cubicBezTo>
                    <a:cubicBezTo>
                      <a:pt x="1222" y="0"/>
                      <a:pt x="1222" y="0"/>
                      <a:pt x="1216" y="0"/>
                    </a:cubicBezTo>
                    <a:cubicBezTo>
                      <a:pt x="1211" y="0"/>
                      <a:pt x="1201" y="6"/>
                      <a:pt x="1201" y="16"/>
                    </a:cubicBezTo>
                    <a:cubicBezTo>
                      <a:pt x="0" y="3767"/>
                      <a:pt x="0" y="3767"/>
                      <a:pt x="0" y="3767"/>
                    </a:cubicBezTo>
                    <a:cubicBezTo>
                      <a:pt x="0" y="3855"/>
                      <a:pt x="0" y="3855"/>
                      <a:pt x="0" y="3855"/>
                    </a:cubicBezTo>
                    <a:cubicBezTo>
                      <a:pt x="378" y="3855"/>
                      <a:pt x="378" y="3855"/>
                      <a:pt x="378" y="3855"/>
                    </a:cubicBezTo>
                    <a:cubicBezTo>
                      <a:pt x="1578" y="1159"/>
                      <a:pt x="1578" y="1159"/>
                      <a:pt x="1578" y="1159"/>
                    </a:cubicBezTo>
                    <a:lnTo>
                      <a:pt x="1351" y="9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Calibri Light"/>
                </a:endParaRPr>
              </a:p>
            </p:txBody>
          </p:sp>
        </p:grp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DA383202-518D-9A48-9876-E57614418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3461" y="10489867"/>
              <a:ext cx="294633" cy="726724"/>
            </a:xfrm>
            <a:custGeom>
              <a:avLst/>
              <a:gdLst>
                <a:gd name="T0" fmla="*/ 99 w 514"/>
                <a:gd name="T1" fmla="*/ 1273 h 1274"/>
                <a:gd name="T2" fmla="*/ 0 w 514"/>
                <a:gd name="T3" fmla="*/ 0 h 1274"/>
                <a:gd name="T4" fmla="*/ 513 w 514"/>
                <a:gd name="T5" fmla="*/ 1273 h 1274"/>
                <a:gd name="T6" fmla="*/ 99 w 514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1274">
                  <a:moveTo>
                    <a:pt x="99" y="1273"/>
                  </a:moveTo>
                  <a:lnTo>
                    <a:pt x="0" y="0"/>
                  </a:lnTo>
                  <a:lnTo>
                    <a:pt x="513" y="1273"/>
                  </a:lnTo>
                  <a:lnTo>
                    <a:pt x="99" y="127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D4400B4-6E2F-ED4F-BC87-A2F24BF8A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4916" y="10489867"/>
              <a:ext cx="297905" cy="726724"/>
            </a:xfrm>
            <a:custGeom>
              <a:avLst/>
              <a:gdLst>
                <a:gd name="T0" fmla="*/ 420 w 519"/>
                <a:gd name="T1" fmla="*/ 1273 h 1274"/>
                <a:gd name="T2" fmla="*/ 518 w 519"/>
                <a:gd name="T3" fmla="*/ 0 h 1274"/>
                <a:gd name="T4" fmla="*/ 0 w 519"/>
                <a:gd name="T5" fmla="*/ 1273 h 1274"/>
                <a:gd name="T6" fmla="*/ 420 w 519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1274">
                  <a:moveTo>
                    <a:pt x="420" y="1273"/>
                  </a:moveTo>
                  <a:lnTo>
                    <a:pt x="518" y="0"/>
                  </a:lnTo>
                  <a:lnTo>
                    <a:pt x="0" y="1273"/>
                  </a:lnTo>
                  <a:lnTo>
                    <a:pt x="420" y="127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A2679545-5415-F245-B1BB-B21FFAFEC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8747" y="10696099"/>
              <a:ext cx="697295" cy="121122"/>
            </a:xfrm>
            <a:custGeom>
              <a:avLst/>
              <a:gdLst>
                <a:gd name="T0" fmla="*/ 1221 w 1222"/>
                <a:gd name="T1" fmla="*/ 207 h 208"/>
                <a:gd name="T2" fmla="*/ 0 w 1222"/>
                <a:gd name="T3" fmla="*/ 207 h 208"/>
                <a:gd name="T4" fmla="*/ 0 w 1222"/>
                <a:gd name="T5" fmla="*/ 0 h 208"/>
                <a:gd name="T6" fmla="*/ 1221 w 1222"/>
                <a:gd name="T7" fmla="*/ 0 h 208"/>
                <a:gd name="T8" fmla="*/ 1221 w 1222"/>
                <a:gd name="T9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208">
                  <a:moveTo>
                    <a:pt x="1221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1221" y="0"/>
                  </a:lnTo>
                  <a:lnTo>
                    <a:pt x="1221" y="20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93F8F343-8D09-D648-957C-1785B834D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176" y="8836733"/>
              <a:ext cx="1018118" cy="294618"/>
            </a:xfrm>
            <a:custGeom>
              <a:avLst/>
              <a:gdLst>
                <a:gd name="T0" fmla="*/ 890 w 1781"/>
                <a:gd name="T1" fmla="*/ 517 h 518"/>
                <a:gd name="T2" fmla="*/ 0 w 1781"/>
                <a:gd name="T3" fmla="*/ 0 h 518"/>
                <a:gd name="T4" fmla="*/ 1780 w 1781"/>
                <a:gd name="T5" fmla="*/ 0 h 518"/>
                <a:gd name="T6" fmla="*/ 890 w 1781"/>
                <a:gd name="T7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1" h="518">
                  <a:moveTo>
                    <a:pt x="890" y="517"/>
                  </a:moveTo>
                  <a:lnTo>
                    <a:pt x="0" y="0"/>
                  </a:lnTo>
                  <a:lnTo>
                    <a:pt x="1780" y="0"/>
                  </a:lnTo>
                  <a:lnTo>
                    <a:pt x="890" y="517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C260E9A7-1D29-3D4D-9C5A-E336E94C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04558DDF-6750-8E47-B205-AA03D451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4156" y="6519074"/>
              <a:ext cx="896990" cy="2186718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695FE5A8-0700-8D40-A49B-5AFF6046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3315" y="6672931"/>
              <a:ext cx="1338938" cy="654705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B778B2F1-19BD-C242-957F-1135E30EE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3315" y="6672931"/>
              <a:ext cx="667831" cy="654705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0FD2160-BD39-D344-BB10-0469C14CB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4439" y="7334184"/>
              <a:ext cx="1096686" cy="1371608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34708DBB-8BB6-9041-8D6C-2A3DA5C89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0A5C64E7-707D-4948-9B0E-8A7B69C7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2165" y="8663238"/>
              <a:ext cx="471411" cy="389549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B8C85EF0-6FEF-8848-8C2C-D225BA73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4903" y="8673057"/>
              <a:ext cx="405938" cy="91658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C847F6BA-3D48-324E-9978-7FDE7C7A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4903" y="8758169"/>
              <a:ext cx="405938" cy="88386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C8563B76-5765-0D44-8757-9048DFDD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4903" y="8836733"/>
              <a:ext cx="405938" cy="88386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AFE81F36-F72B-C84C-9D98-544DB08EE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7397" y="5726880"/>
              <a:ext cx="3273689" cy="2998554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7C891AB1-1173-4E41-80B8-40DAD573F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7397" y="5723608"/>
              <a:ext cx="3273689" cy="3005101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52907C69-7A2B-774B-AE59-174B73152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8986" y="10535697"/>
              <a:ext cx="595811" cy="419012"/>
            </a:xfrm>
            <a:custGeom>
              <a:avLst/>
              <a:gdLst>
                <a:gd name="T0" fmla="*/ 943 w 1042"/>
                <a:gd name="T1" fmla="*/ 0 h 731"/>
                <a:gd name="T2" fmla="*/ 943 w 1042"/>
                <a:gd name="T3" fmla="*/ 0 h 731"/>
                <a:gd name="T4" fmla="*/ 100 w 1042"/>
                <a:gd name="T5" fmla="*/ 0 h 731"/>
                <a:gd name="T6" fmla="*/ 0 w 1042"/>
                <a:gd name="T7" fmla="*/ 98 h 731"/>
                <a:gd name="T8" fmla="*/ 0 w 1042"/>
                <a:gd name="T9" fmla="*/ 631 h 731"/>
                <a:gd name="T10" fmla="*/ 100 w 1042"/>
                <a:gd name="T11" fmla="*/ 730 h 731"/>
                <a:gd name="T12" fmla="*/ 943 w 1042"/>
                <a:gd name="T13" fmla="*/ 730 h 731"/>
                <a:gd name="T14" fmla="*/ 1041 w 1042"/>
                <a:gd name="T15" fmla="*/ 631 h 731"/>
                <a:gd name="T16" fmla="*/ 1041 w 1042"/>
                <a:gd name="T17" fmla="*/ 98 h 731"/>
                <a:gd name="T18" fmla="*/ 943 w 1042"/>
                <a:gd name="T19" fmla="*/ 0 h 731"/>
                <a:gd name="T20" fmla="*/ 622 w 1042"/>
                <a:gd name="T21" fmla="*/ 103 h 731"/>
                <a:gd name="T22" fmla="*/ 622 w 1042"/>
                <a:gd name="T23" fmla="*/ 103 h 731"/>
                <a:gd name="T24" fmla="*/ 431 w 1042"/>
                <a:gd name="T25" fmla="*/ 103 h 731"/>
                <a:gd name="T26" fmla="*/ 394 w 1042"/>
                <a:gd name="T27" fmla="*/ 68 h 731"/>
                <a:gd name="T28" fmla="*/ 431 w 1042"/>
                <a:gd name="T29" fmla="*/ 26 h 731"/>
                <a:gd name="T30" fmla="*/ 622 w 1042"/>
                <a:gd name="T31" fmla="*/ 26 h 731"/>
                <a:gd name="T32" fmla="*/ 658 w 1042"/>
                <a:gd name="T33" fmla="*/ 68 h 731"/>
                <a:gd name="T34" fmla="*/ 622 w 1042"/>
                <a:gd name="T35" fmla="*/ 103 h 731"/>
                <a:gd name="T36" fmla="*/ 943 w 1042"/>
                <a:gd name="T3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2" h="731">
                  <a:moveTo>
                    <a:pt x="943" y="0"/>
                  </a:moveTo>
                  <a:lnTo>
                    <a:pt x="94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0" y="47"/>
                    <a:pt x="0" y="98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0" y="682"/>
                    <a:pt x="48" y="730"/>
                    <a:pt x="100" y="730"/>
                  </a:cubicBezTo>
                  <a:cubicBezTo>
                    <a:pt x="943" y="730"/>
                    <a:pt x="943" y="730"/>
                    <a:pt x="943" y="730"/>
                  </a:cubicBezTo>
                  <a:cubicBezTo>
                    <a:pt x="995" y="730"/>
                    <a:pt x="1041" y="682"/>
                    <a:pt x="1041" y="631"/>
                  </a:cubicBezTo>
                  <a:cubicBezTo>
                    <a:pt x="1041" y="98"/>
                    <a:pt x="1041" y="98"/>
                    <a:pt x="1041" y="98"/>
                  </a:cubicBezTo>
                  <a:cubicBezTo>
                    <a:pt x="1041" y="47"/>
                    <a:pt x="995" y="0"/>
                    <a:pt x="943" y="0"/>
                  </a:cubicBezTo>
                  <a:lnTo>
                    <a:pt x="622" y="103"/>
                  </a:lnTo>
                  <a:lnTo>
                    <a:pt x="622" y="103"/>
                  </a:lnTo>
                  <a:cubicBezTo>
                    <a:pt x="431" y="103"/>
                    <a:pt x="431" y="103"/>
                    <a:pt x="431" y="103"/>
                  </a:cubicBezTo>
                  <a:cubicBezTo>
                    <a:pt x="410" y="103"/>
                    <a:pt x="394" y="88"/>
                    <a:pt x="394" y="68"/>
                  </a:cubicBezTo>
                  <a:cubicBezTo>
                    <a:pt x="394" y="47"/>
                    <a:pt x="410" y="26"/>
                    <a:pt x="431" y="26"/>
                  </a:cubicBezTo>
                  <a:cubicBezTo>
                    <a:pt x="622" y="26"/>
                    <a:pt x="622" y="26"/>
                    <a:pt x="622" y="26"/>
                  </a:cubicBezTo>
                  <a:cubicBezTo>
                    <a:pt x="643" y="26"/>
                    <a:pt x="658" y="47"/>
                    <a:pt x="658" y="68"/>
                  </a:cubicBezTo>
                  <a:cubicBezTo>
                    <a:pt x="658" y="88"/>
                    <a:pt x="643" y="103"/>
                    <a:pt x="622" y="103"/>
                  </a:cubicBezTo>
                  <a:lnTo>
                    <a:pt x="943" y="0"/>
                  </a:lnTo>
                </a:path>
              </a:pathLst>
            </a:custGeom>
            <a:solidFill>
              <a:srgbClr val="5C678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53AEBD3-090F-3D49-BAB0-A56A95990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5357" y="10610987"/>
              <a:ext cx="563075" cy="327352"/>
            </a:xfrm>
            <a:custGeom>
              <a:avLst/>
              <a:gdLst>
                <a:gd name="T0" fmla="*/ 0 w 989"/>
                <a:gd name="T1" fmla="*/ 0 h 575"/>
                <a:gd name="T2" fmla="*/ 0 w 989"/>
                <a:gd name="T3" fmla="*/ 0 h 575"/>
                <a:gd name="T4" fmla="*/ 0 w 989"/>
                <a:gd name="T5" fmla="*/ 502 h 575"/>
                <a:gd name="T6" fmla="*/ 73 w 989"/>
                <a:gd name="T7" fmla="*/ 574 h 575"/>
                <a:gd name="T8" fmla="*/ 916 w 989"/>
                <a:gd name="T9" fmla="*/ 574 h 575"/>
                <a:gd name="T10" fmla="*/ 988 w 989"/>
                <a:gd name="T11" fmla="*/ 502 h 575"/>
                <a:gd name="T12" fmla="*/ 988 w 989"/>
                <a:gd name="T13" fmla="*/ 0 h 575"/>
                <a:gd name="T14" fmla="*/ 0 w 989"/>
                <a:gd name="T1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575">
                  <a:moveTo>
                    <a:pt x="0" y="0"/>
                  </a:moveTo>
                  <a:lnTo>
                    <a:pt x="0" y="0"/>
                  </a:lnTo>
                  <a:cubicBezTo>
                    <a:pt x="0" y="502"/>
                    <a:pt x="0" y="502"/>
                    <a:pt x="0" y="502"/>
                  </a:cubicBezTo>
                  <a:cubicBezTo>
                    <a:pt x="0" y="543"/>
                    <a:pt x="31" y="574"/>
                    <a:pt x="73" y="574"/>
                  </a:cubicBezTo>
                  <a:cubicBezTo>
                    <a:pt x="916" y="574"/>
                    <a:pt x="916" y="574"/>
                    <a:pt x="916" y="574"/>
                  </a:cubicBezTo>
                  <a:cubicBezTo>
                    <a:pt x="957" y="574"/>
                    <a:pt x="988" y="543"/>
                    <a:pt x="988" y="502"/>
                  </a:cubicBezTo>
                  <a:cubicBezTo>
                    <a:pt x="988" y="0"/>
                    <a:pt x="988" y="0"/>
                    <a:pt x="988" y="0"/>
                  </a:cubicBezTo>
                  <a:lnTo>
                    <a:pt x="0" y="0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1B01C42F-BDC8-824A-9C31-CD2C8D636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4998" y="10660091"/>
              <a:ext cx="186600" cy="219326"/>
            </a:xfrm>
            <a:custGeom>
              <a:avLst/>
              <a:gdLst>
                <a:gd name="T0" fmla="*/ 331 w 332"/>
                <a:gd name="T1" fmla="*/ 383 h 384"/>
                <a:gd name="T2" fmla="*/ 0 w 332"/>
                <a:gd name="T3" fmla="*/ 383 h 384"/>
                <a:gd name="T4" fmla="*/ 0 w 332"/>
                <a:gd name="T5" fmla="*/ 0 h 384"/>
                <a:gd name="T6" fmla="*/ 331 w 332"/>
                <a:gd name="T7" fmla="*/ 0 h 384"/>
                <a:gd name="T8" fmla="*/ 331 w 332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84">
                  <a:moveTo>
                    <a:pt x="331" y="383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331" y="0"/>
                  </a:lnTo>
                  <a:lnTo>
                    <a:pt x="331" y="38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E891350E-4F18-674E-9062-1333853FF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4334" y="10663364"/>
              <a:ext cx="297907" cy="58924"/>
            </a:xfrm>
            <a:custGeom>
              <a:avLst/>
              <a:gdLst>
                <a:gd name="T0" fmla="*/ 522 w 523"/>
                <a:gd name="T1" fmla="*/ 104 h 105"/>
                <a:gd name="T2" fmla="*/ 0 w 523"/>
                <a:gd name="T3" fmla="*/ 104 h 105"/>
                <a:gd name="T4" fmla="*/ 0 w 523"/>
                <a:gd name="T5" fmla="*/ 0 h 105"/>
                <a:gd name="T6" fmla="*/ 522 w 523"/>
                <a:gd name="T7" fmla="*/ 0 h 105"/>
                <a:gd name="T8" fmla="*/ 522 w 523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05">
                  <a:moveTo>
                    <a:pt x="52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104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7" name="Freeform 76">
              <a:extLst>
                <a:ext uri="{FF2B5EF4-FFF2-40B4-BE49-F238E27FC236}">
                  <a16:creationId xmlns:a16="http://schemas.microsoft.com/office/drawing/2014/main" id="{896C44BD-E6D2-7E46-935D-7C573054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7071" y="10735380"/>
              <a:ext cx="229159" cy="39282"/>
            </a:xfrm>
            <a:custGeom>
              <a:avLst/>
              <a:gdLst>
                <a:gd name="T0" fmla="*/ 398 w 399"/>
                <a:gd name="T1" fmla="*/ 67 h 68"/>
                <a:gd name="T2" fmla="*/ 0 w 399"/>
                <a:gd name="T3" fmla="*/ 67 h 68"/>
                <a:gd name="T4" fmla="*/ 0 w 399"/>
                <a:gd name="T5" fmla="*/ 0 h 68"/>
                <a:gd name="T6" fmla="*/ 398 w 399"/>
                <a:gd name="T7" fmla="*/ 0 h 68"/>
                <a:gd name="T8" fmla="*/ 398 w 399"/>
                <a:gd name="T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8">
                  <a:moveTo>
                    <a:pt x="398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98" y="0"/>
                  </a:lnTo>
                  <a:lnTo>
                    <a:pt x="398" y="67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BC5DC159-4EA2-304B-8B79-093BE3C03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4334" y="10892510"/>
              <a:ext cx="297907" cy="32736"/>
            </a:xfrm>
            <a:custGeom>
              <a:avLst/>
              <a:gdLst>
                <a:gd name="T0" fmla="*/ 522 w 523"/>
                <a:gd name="T1" fmla="*/ 61 h 62"/>
                <a:gd name="T2" fmla="*/ 0 w 523"/>
                <a:gd name="T3" fmla="*/ 61 h 62"/>
                <a:gd name="T4" fmla="*/ 0 w 523"/>
                <a:gd name="T5" fmla="*/ 0 h 62"/>
                <a:gd name="T6" fmla="*/ 522 w 523"/>
                <a:gd name="T7" fmla="*/ 0 h 62"/>
                <a:gd name="T8" fmla="*/ 522 w 523"/>
                <a:gd name="T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62">
                  <a:moveTo>
                    <a:pt x="522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61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F0F9289B-1F84-5C49-BCD2-AFDD4F30A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111300"/>
            </a:xfrm>
            <a:custGeom>
              <a:avLst/>
              <a:gdLst>
                <a:gd name="T0" fmla="*/ 115 w 116"/>
                <a:gd name="T1" fmla="*/ 191 h 192"/>
                <a:gd name="T2" fmla="*/ 0 w 116"/>
                <a:gd name="T3" fmla="*/ 191 h 192"/>
                <a:gd name="T4" fmla="*/ 0 w 116"/>
                <a:gd name="T5" fmla="*/ 0 h 192"/>
                <a:gd name="T6" fmla="*/ 115 w 116"/>
                <a:gd name="T7" fmla="*/ 0 h 192"/>
                <a:gd name="T8" fmla="*/ 115 w 116"/>
                <a:gd name="T9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2">
                  <a:moveTo>
                    <a:pt x="115" y="191"/>
                  </a:moveTo>
                  <a:lnTo>
                    <a:pt x="0" y="191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91"/>
                  </a:lnTo>
                </a:path>
              </a:pathLst>
            </a:custGeom>
            <a:solidFill>
              <a:srgbClr val="7B7B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D88335B3-2922-B041-A97C-38271ED6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55649"/>
            </a:xfrm>
            <a:custGeom>
              <a:avLst/>
              <a:gdLst>
                <a:gd name="T0" fmla="*/ 115 w 116"/>
                <a:gd name="T1" fmla="*/ 92 h 93"/>
                <a:gd name="T2" fmla="*/ 0 w 116"/>
                <a:gd name="T3" fmla="*/ 92 h 93"/>
                <a:gd name="T4" fmla="*/ 0 w 116"/>
                <a:gd name="T5" fmla="*/ 0 h 93"/>
                <a:gd name="T6" fmla="*/ 115 w 116"/>
                <a:gd name="T7" fmla="*/ 0 h 93"/>
                <a:gd name="T8" fmla="*/ 115 w 116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">
                  <a:moveTo>
                    <a:pt x="115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92"/>
                  </a:lnTo>
                </a:path>
              </a:pathLst>
            </a:custGeom>
            <a:solidFill>
              <a:srgbClr val="6767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</p:grpSp>
      <p:sp>
        <p:nvSpPr>
          <p:cNvPr id="53" name="Freeform 70">
            <a:extLst>
              <a:ext uri="{FF2B5EF4-FFF2-40B4-BE49-F238E27FC236}">
                <a16:creationId xmlns:a16="http://schemas.microsoft.com/office/drawing/2014/main" id="{723D5C99-EA08-7E4D-8259-DE67784E62F4}"/>
              </a:ext>
            </a:extLst>
          </p:cNvPr>
          <p:cNvSpPr>
            <a:spLocks noEditPoints="1"/>
          </p:cNvSpPr>
          <p:nvPr/>
        </p:nvSpPr>
        <p:spPr bwMode="auto">
          <a:xfrm rot="21347663">
            <a:off x="4219592" y="4973737"/>
            <a:ext cx="3757438" cy="1079516"/>
          </a:xfrm>
          <a:custGeom>
            <a:avLst/>
            <a:gdLst>
              <a:gd name="T0" fmla="*/ 1771 w 1771"/>
              <a:gd name="T1" fmla="*/ 141 h 517"/>
              <a:gd name="T2" fmla="*/ 1725 w 1771"/>
              <a:gd name="T3" fmla="*/ 162 h 517"/>
              <a:gd name="T4" fmla="*/ 1670 w 1771"/>
              <a:gd name="T5" fmla="*/ 242 h 517"/>
              <a:gd name="T6" fmla="*/ 1691 w 1771"/>
              <a:gd name="T7" fmla="*/ 195 h 517"/>
              <a:gd name="T8" fmla="*/ 1670 w 1771"/>
              <a:gd name="T9" fmla="*/ 242 h 517"/>
              <a:gd name="T10" fmla="*/ 1633 w 1771"/>
              <a:gd name="T11" fmla="*/ 272 h 517"/>
              <a:gd name="T12" fmla="*/ 1583 w 1771"/>
              <a:gd name="T13" fmla="*/ 285 h 517"/>
              <a:gd name="T14" fmla="*/ 1516 w 1771"/>
              <a:gd name="T15" fmla="*/ 354 h 517"/>
              <a:gd name="T16" fmla="*/ 1545 w 1771"/>
              <a:gd name="T17" fmla="*/ 312 h 517"/>
              <a:gd name="T18" fmla="*/ 1516 w 1771"/>
              <a:gd name="T19" fmla="*/ 354 h 517"/>
              <a:gd name="T20" fmla="*/ 1474 w 1771"/>
              <a:gd name="T21" fmla="*/ 378 h 517"/>
              <a:gd name="T22" fmla="*/ 1423 w 1771"/>
              <a:gd name="T23" fmla="*/ 382 h 517"/>
              <a:gd name="T24" fmla="*/ 1345 w 1771"/>
              <a:gd name="T25" fmla="*/ 439 h 517"/>
              <a:gd name="T26" fmla="*/ 1381 w 1771"/>
              <a:gd name="T27" fmla="*/ 402 h 517"/>
              <a:gd name="T28" fmla="*/ 1345 w 1771"/>
              <a:gd name="T29" fmla="*/ 439 h 517"/>
              <a:gd name="T30" fmla="*/ 1300 w 1771"/>
              <a:gd name="T31" fmla="*/ 455 h 517"/>
              <a:gd name="T32" fmla="*/ 1249 w 1771"/>
              <a:gd name="T33" fmla="*/ 451 h 517"/>
              <a:gd name="T34" fmla="*/ 1162 w 1771"/>
              <a:gd name="T35" fmla="*/ 493 h 517"/>
              <a:gd name="T36" fmla="*/ 1204 w 1771"/>
              <a:gd name="T37" fmla="*/ 463 h 517"/>
              <a:gd name="T38" fmla="*/ 1162 w 1771"/>
              <a:gd name="T39" fmla="*/ 493 h 517"/>
              <a:gd name="T40" fmla="*/ 1115 w 1771"/>
              <a:gd name="T41" fmla="*/ 502 h 517"/>
              <a:gd name="T42" fmla="*/ 1066 w 1771"/>
              <a:gd name="T43" fmla="*/ 489 h 517"/>
              <a:gd name="T44" fmla="*/ 973 w 1771"/>
              <a:gd name="T45" fmla="*/ 516 h 517"/>
              <a:gd name="T46" fmla="*/ 1019 w 1771"/>
              <a:gd name="T47" fmla="*/ 494 h 517"/>
              <a:gd name="T48" fmla="*/ 973 w 1771"/>
              <a:gd name="T49" fmla="*/ 516 h 517"/>
              <a:gd name="T50" fmla="*/ 925 w 1771"/>
              <a:gd name="T51" fmla="*/ 517 h 517"/>
              <a:gd name="T52" fmla="*/ 878 w 1771"/>
              <a:gd name="T53" fmla="*/ 495 h 517"/>
              <a:gd name="T54" fmla="*/ 782 w 1771"/>
              <a:gd name="T55" fmla="*/ 506 h 517"/>
              <a:gd name="T56" fmla="*/ 832 w 1771"/>
              <a:gd name="T57" fmla="*/ 492 h 517"/>
              <a:gd name="T58" fmla="*/ 782 w 1771"/>
              <a:gd name="T59" fmla="*/ 506 h 517"/>
              <a:gd name="T60" fmla="*/ 735 w 1771"/>
              <a:gd name="T61" fmla="*/ 499 h 517"/>
              <a:gd name="T62" fmla="*/ 693 w 1771"/>
              <a:gd name="T63" fmla="*/ 470 h 517"/>
              <a:gd name="T64" fmla="*/ 596 w 1771"/>
              <a:gd name="T65" fmla="*/ 464 h 517"/>
              <a:gd name="T66" fmla="*/ 647 w 1771"/>
              <a:gd name="T67" fmla="*/ 458 h 517"/>
              <a:gd name="T68" fmla="*/ 596 w 1771"/>
              <a:gd name="T69" fmla="*/ 464 h 517"/>
              <a:gd name="T70" fmla="*/ 551 w 1771"/>
              <a:gd name="T71" fmla="*/ 448 h 517"/>
              <a:gd name="T72" fmla="*/ 514 w 1771"/>
              <a:gd name="T73" fmla="*/ 413 h 517"/>
              <a:gd name="T74" fmla="*/ 420 w 1771"/>
              <a:gd name="T75" fmla="*/ 391 h 517"/>
              <a:gd name="T76" fmla="*/ 463 w 1771"/>
              <a:gd name="T77" fmla="*/ 412 h 517"/>
              <a:gd name="T78" fmla="*/ 433 w 1771"/>
              <a:gd name="T79" fmla="*/ 375 h 517"/>
              <a:gd name="T80" fmla="*/ 420 w 1771"/>
              <a:gd name="T81" fmla="*/ 391 h 517"/>
              <a:gd name="T82" fmla="*/ 378 w 1771"/>
              <a:gd name="T83" fmla="*/ 368 h 517"/>
              <a:gd name="T84" fmla="*/ 348 w 1771"/>
              <a:gd name="T85" fmla="*/ 326 h 517"/>
              <a:gd name="T86" fmla="*/ 259 w 1771"/>
              <a:gd name="T87" fmla="*/ 289 h 517"/>
              <a:gd name="T88" fmla="*/ 309 w 1771"/>
              <a:gd name="T89" fmla="*/ 300 h 517"/>
              <a:gd name="T90" fmla="*/ 259 w 1771"/>
              <a:gd name="T91" fmla="*/ 289 h 517"/>
              <a:gd name="T92" fmla="*/ 222 w 1771"/>
              <a:gd name="T93" fmla="*/ 259 h 517"/>
              <a:gd name="T94" fmla="*/ 199 w 1771"/>
              <a:gd name="T95" fmla="*/ 213 h 517"/>
              <a:gd name="T96" fmla="*/ 118 w 1771"/>
              <a:gd name="T97" fmla="*/ 161 h 517"/>
              <a:gd name="T98" fmla="*/ 165 w 1771"/>
              <a:gd name="T99" fmla="*/ 181 h 517"/>
              <a:gd name="T100" fmla="*/ 118 w 1771"/>
              <a:gd name="T101" fmla="*/ 161 h 517"/>
              <a:gd name="T102" fmla="*/ 86 w 1771"/>
              <a:gd name="T103" fmla="*/ 125 h 517"/>
              <a:gd name="T104" fmla="*/ 71 w 1771"/>
              <a:gd name="T105" fmla="*/ 76 h 517"/>
              <a:gd name="T106" fmla="*/ 0 w 1771"/>
              <a:gd name="T107" fmla="*/ 11 h 517"/>
              <a:gd name="T108" fmla="*/ 43 w 1771"/>
              <a:gd name="T109" fmla="*/ 38 h 517"/>
              <a:gd name="T110" fmla="*/ 0 w 1771"/>
              <a:gd name="T111" fmla="*/ 1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71" h="517">
                <a:moveTo>
                  <a:pt x="1739" y="176"/>
                </a:moveTo>
                <a:cubicBezTo>
                  <a:pt x="1750" y="165"/>
                  <a:pt x="1761" y="153"/>
                  <a:pt x="1771" y="141"/>
                </a:cubicBezTo>
                <a:cubicBezTo>
                  <a:pt x="1756" y="128"/>
                  <a:pt x="1756" y="128"/>
                  <a:pt x="1756" y="128"/>
                </a:cubicBezTo>
                <a:cubicBezTo>
                  <a:pt x="1746" y="140"/>
                  <a:pt x="1735" y="151"/>
                  <a:pt x="1725" y="162"/>
                </a:cubicBezTo>
                <a:lnTo>
                  <a:pt x="1739" y="176"/>
                </a:lnTo>
                <a:close/>
                <a:moveTo>
                  <a:pt x="1670" y="242"/>
                </a:moveTo>
                <a:cubicBezTo>
                  <a:pt x="1682" y="231"/>
                  <a:pt x="1693" y="221"/>
                  <a:pt x="1705" y="210"/>
                </a:cubicBezTo>
                <a:cubicBezTo>
                  <a:pt x="1691" y="195"/>
                  <a:pt x="1691" y="195"/>
                  <a:pt x="1691" y="195"/>
                </a:cubicBezTo>
                <a:cubicBezTo>
                  <a:pt x="1680" y="206"/>
                  <a:pt x="1668" y="216"/>
                  <a:pt x="1657" y="227"/>
                </a:cubicBezTo>
                <a:lnTo>
                  <a:pt x="1670" y="242"/>
                </a:lnTo>
                <a:close/>
                <a:moveTo>
                  <a:pt x="1595" y="301"/>
                </a:moveTo>
                <a:cubicBezTo>
                  <a:pt x="1608" y="292"/>
                  <a:pt x="1621" y="282"/>
                  <a:pt x="1633" y="272"/>
                </a:cubicBezTo>
                <a:cubicBezTo>
                  <a:pt x="1621" y="257"/>
                  <a:pt x="1621" y="257"/>
                  <a:pt x="1621" y="257"/>
                </a:cubicBezTo>
                <a:cubicBezTo>
                  <a:pt x="1608" y="266"/>
                  <a:pt x="1596" y="276"/>
                  <a:pt x="1583" y="285"/>
                </a:cubicBezTo>
                <a:lnTo>
                  <a:pt x="1595" y="301"/>
                </a:lnTo>
                <a:close/>
                <a:moveTo>
                  <a:pt x="1516" y="354"/>
                </a:moveTo>
                <a:cubicBezTo>
                  <a:pt x="1529" y="346"/>
                  <a:pt x="1543" y="337"/>
                  <a:pt x="1556" y="329"/>
                </a:cubicBezTo>
                <a:cubicBezTo>
                  <a:pt x="1545" y="312"/>
                  <a:pt x="1545" y="312"/>
                  <a:pt x="1545" y="312"/>
                </a:cubicBezTo>
                <a:cubicBezTo>
                  <a:pt x="1532" y="321"/>
                  <a:pt x="1519" y="329"/>
                  <a:pt x="1505" y="337"/>
                </a:cubicBezTo>
                <a:lnTo>
                  <a:pt x="1516" y="354"/>
                </a:lnTo>
                <a:close/>
                <a:moveTo>
                  <a:pt x="1432" y="400"/>
                </a:moveTo>
                <a:cubicBezTo>
                  <a:pt x="1446" y="393"/>
                  <a:pt x="1461" y="386"/>
                  <a:pt x="1474" y="378"/>
                </a:cubicBezTo>
                <a:cubicBezTo>
                  <a:pt x="1465" y="361"/>
                  <a:pt x="1465" y="361"/>
                  <a:pt x="1465" y="361"/>
                </a:cubicBezTo>
                <a:cubicBezTo>
                  <a:pt x="1451" y="368"/>
                  <a:pt x="1437" y="375"/>
                  <a:pt x="1423" y="382"/>
                </a:cubicBezTo>
                <a:lnTo>
                  <a:pt x="1432" y="400"/>
                </a:lnTo>
                <a:close/>
                <a:moveTo>
                  <a:pt x="1345" y="439"/>
                </a:moveTo>
                <a:cubicBezTo>
                  <a:pt x="1360" y="433"/>
                  <a:pt x="1374" y="427"/>
                  <a:pt x="1389" y="420"/>
                </a:cubicBezTo>
                <a:cubicBezTo>
                  <a:pt x="1381" y="402"/>
                  <a:pt x="1381" y="402"/>
                  <a:pt x="1381" y="402"/>
                </a:cubicBezTo>
                <a:cubicBezTo>
                  <a:pt x="1367" y="409"/>
                  <a:pt x="1352" y="415"/>
                  <a:pt x="1338" y="420"/>
                </a:cubicBezTo>
                <a:lnTo>
                  <a:pt x="1345" y="439"/>
                </a:lnTo>
                <a:close/>
                <a:moveTo>
                  <a:pt x="1255" y="470"/>
                </a:moveTo>
                <a:cubicBezTo>
                  <a:pt x="1270" y="465"/>
                  <a:pt x="1285" y="461"/>
                  <a:pt x="1300" y="455"/>
                </a:cubicBezTo>
                <a:cubicBezTo>
                  <a:pt x="1294" y="436"/>
                  <a:pt x="1294" y="436"/>
                  <a:pt x="1294" y="436"/>
                </a:cubicBezTo>
                <a:cubicBezTo>
                  <a:pt x="1279" y="442"/>
                  <a:pt x="1264" y="446"/>
                  <a:pt x="1249" y="451"/>
                </a:cubicBezTo>
                <a:lnTo>
                  <a:pt x="1255" y="470"/>
                </a:lnTo>
                <a:close/>
                <a:moveTo>
                  <a:pt x="1162" y="493"/>
                </a:moveTo>
                <a:cubicBezTo>
                  <a:pt x="1178" y="490"/>
                  <a:pt x="1193" y="487"/>
                  <a:pt x="1209" y="483"/>
                </a:cubicBezTo>
                <a:cubicBezTo>
                  <a:pt x="1204" y="463"/>
                  <a:pt x="1204" y="463"/>
                  <a:pt x="1204" y="463"/>
                </a:cubicBezTo>
                <a:cubicBezTo>
                  <a:pt x="1189" y="467"/>
                  <a:pt x="1173" y="471"/>
                  <a:pt x="1158" y="474"/>
                </a:cubicBezTo>
                <a:lnTo>
                  <a:pt x="1162" y="493"/>
                </a:lnTo>
                <a:close/>
                <a:moveTo>
                  <a:pt x="1068" y="509"/>
                </a:moveTo>
                <a:cubicBezTo>
                  <a:pt x="1084" y="507"/>
                  <a:pt x="1100" y="505"/>
                  <a:pt x="1115" y="502"/>
                </a:cubicBezTo>
                <a:cubicBezTo>
                  <a:pt x="1112" y="482"/>
                  <a:pt x="1112" y="482"/>
                  <a:pt x="1112" y="482"/>
                </a:cubicBezTo>
                <a:cubicBezTo>
                  <a:pt x="1097" y="485"/>
                  <a:pt x="1081" y="487"/>
                  <a:pt x="1066" y="489"/>
                </a:cubicBezTo>
                <a:lnTo>
                  <a:pt x="1068" y="509"/>
                </a:lnTo>
                <a:close/>
                <a:moveTo>
                  <a:pt x="973" y="516"/>
                </a:moveTo>
                <a:cubicBezTo>
                  <a:pt x="989" y="516"/>
                  <a:pt x="1005" y="515"/>
                  <a:pt x="1020" y="513"/>
                </a:cubicBezTo>
                <a:cubicBezTo>
                  <a:pt x="1019" y="494"/>
                  <a:pt x="1019" y="494"/>
                  <a:pt x="1019" y="494"/>
                </a:cubicBezTo>
                <a:cubicBezTo>
                  <a:pt x="1003" y="495"/>
                  <a:pt x="988" y="496"/>
                  <a:pt x="972" y="496"/>
                </a:cubicBezTo>
                <a:lnTo>
                  <a:pt x="973" y="516"/>
                </a:lnTo>
                <a:close/>
                <a:moveTo>
                  <a:pt x="877" y="515"/>
                </a:moveTo>
                <a:cubicBezTo>
                  <a:pt x="893" y="516"/>
                  <a:pt x="909" y="517"/>
                  <a:pt x="925" y="517"/>
                </a:cubicBezTo>
                <a:cubicBezTo>
                  <a:pt x="925" y="497"/>
                  <a:pt x="925" y="497"/>
                  <a:pt x="925" y="497"/>
                </a:cubicBezTo>
                <a:cubicBezTo>
                  <a:pt x="910" y="497"/>
                  <a:pt x="894" y="496"/>
                  <a:pt x="878" y="495"/>
                </a:cubicBezTo>
                <a:lnTo>
                  <a:pt x="877" y="515"/>
                </a:lnTo>
                <a:close/>
                <a:moveTo>
                  <a:pt x="782" y="506"/>
                </a:moveTo>
                <a:cubicBezTo>
                  <a:pt x="798" y="508"/>
                  <a:pt x="814" y="510"/>
                  <a:pt x="830" y="512"/>
                </a:cubicBezTo>
                <a:cubicBezTo>
                  <a:pt x="832" y="492"/>
                  <a:pt x="832" y="492"/>
                  <a:pt x="832" y="492"/>
                </a:cubicBezTo>
                <a:cubicBezTo>
                  <a:pt x="816" y="490"/>
                  <a:pt x="801" y="489"/>
                  <a:pt x="785" y="486"/>
                </a:cubicBezTo>
                <a:lnTo>
                  <a:pt x="782" y="506"/>
                </a:lnTo>
                <a:close/>
                <a:moveTo>
                  <a:pt x="688" y="489"/>
                </a:moveTo>
                <a:cubicBezTo>
                  <a:pt x="704" y="493"/>
                  <a:pt x="720" y="496"/>
                  <a:pt x="735" y="499"/>
                </a:cubicBezTo>
                <a:cubicBezTo>
                  <a:pt x="739" y="479"/>
                  <a:pt x="739" y="479"/>
                  <a:pt x="739" y="479"/>
                </a:cubicBezTo>
                <a:cubicBezTo>
                  <a:pt x="723" y="476"/>
                  <a:pt x="708" y="473"/>
                  <a:pt x="693" y="470"/>
                </a:cubicBezTo>
                <a:lnTo>
                  <a:pt x="688" y="489"/>
                </a:lnTo>
                <a:close/>
                <a:moveTo>
                  <a:pt x="596" y="464"/>
                </a:moveTo>
                <a:cubicBezTo>
                  <a:pt x="611" y="469"/>
                  <a:pt x="627" y="473"/>
                  <a:pt x="642" y="478"/>
                </a:cubicBezTo>
                <a:cubicBezTo>
                  <a:pt x="647" y="458"/>
                  <a:pt x="647" y="458"/>
                  <a:pt x="647" y="458"/>
                </a:cubicBezTo>
                <a:cubicBezTo>
                  <a:pt x="632" y="454"/>
                  <a:pt x="617" y="450"/>
                  <a:pt x="602" y="445"/>
                </a:cubicBezTo>
                <a:lnTo>
                  <a:pt x="596" y="464"/>
                </a:lnTo>
                <a:close/>
                <a:moveTo>
                  <a:pt x="507" y="431"/>
                </a:moveTo>
                <a:cubicBezTo>
                  <a:pt x="521" y="437"/>
                  <a:pt x="536" y="443"/>
                  <a:pt x="551" y="448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43" y="424"/>
                  <a:pt x="529" y="419"/>
                  <a:pt x="514" y="413"/>
                </a:cubicBezTo>
                <a:lnTo>
                  <a:pt x="507" y="431"/>
                </a:lnTo>
                <a:close/>
                <a:moveTo>
                  <a:pt x="420" y="391"/>
                </a:moveTo>
                <a:cubicBezTo>
                  <a:pt x="421" y="391"/>
                  <a:pt x="423" y="392"/>
                  <a:pt x="424" y="393"/>
                </a:cubicBezTo>
                <a:cubicBezTo>
                  <a:pt x="437" y="399"/>
                  <a:pt x="450" y="406"/>
                  <a:pt x="463" y="412"/>
                </a:cubicBezTo>
                <a:cubicBezTo>
                  <a:pt x="471" y="394"/>
                  <a:pt x="471" y="394"/>
                  <a:pt x="471" y="394"/>
                </a:cubicBezTo>
                <a:cubicBezTo>
                  <a:pt x="459" y="388"/>
                  <a:pt x="446" y="381"/>
                  <a:pt x="433" y="375"/>
                </a:cubicBezTo>
                <a:cubicBezTo>
                  <a:pt x="432" y="374"/>
                  <a:pt x="431" y="373"/>
                  <a:pt x="429" y="373"/>
                </a:cubicBezTo>
                <a:lnTo>
                  <a:pt x="420" y="391"/>
                </a:lnTo>
                <a:close/>
                <a:moveTo>
                  <a:pt x="337" y="343"/>
                </a:moveTo>
                <a:cubicBezTo>
                  <a:pt x="351" y="351"/>
                  <a:pt x="364" y="360"/>
                  <a:pt x="378" y="368"/>
                </a:cubicBezTo>
                <a:cubicBezTo>
                  <a:pt x="388" y="350"/>
                  <a:pt x="388" y="350"/>
                  <a:pt x="388" y="350"/>
                </a:cubicBezTo>
                <a:cubicBezTo>
                  <a:pt x="375" y="343"/>
                  <a:pt x="361" y="334"/>
                  <a:pt x="348" y="326"/>
                </a:cubicBezTo>
                <a:lnTo>
                  <a:pt x="337" y="343"/>
                </a:lnTo>
                <a:close/>
                <a:moveTo>
                  <a:pt x="259" y="289"/>
                </a:moveTo>
                <a:cubicBezTo>
                  <a:pt x="272" y="298"/>
                  <a:pt x="285" y="308"/>
                  <a:pt x="298" y="317"/>
                </a:cubicBezTo>
                <a:cubicBezTo>
                  <a:pt x="309" y="300"/>
                  <a:pt x="309" y="300"/>
                  <a:pt x="309" y="300"/>
                </a:cubicBezTo>
                <a:cubicBezTo>
                  <a:pt x="296" y="291"/>
                  <a:pt x="284" y="282"/>
                  <a:pt x="271" y="273"/>
                </a:cubicBezTo>
                <a:lnTo>
                  <a:pt x="259" y="289"/>
                </a:lnTo>
                <a:close/>
                <a:moveTo>
                  <a:pt x="186" y="228"/>
                </a:moveTo>
                <a:cubicBezTo>
                  <a:pt x="197" y="238"/>
                  <a:pt x="209" y="249"/>
                  <a:pt x="222" y="259"/>
                </a:cubicBezTo>
                <a:cubicBezTo>
                  <a:pt x="234" y="244"/>
                  <a:pt x="234" y="244"/>
                  <a:pt x="234" y="244"/>
                </a:cubicBezTo>
                <a:cubicBezTo>
                  <a:pt x="222" y="234"/>
                  <a:pt x="211" y="223"/>
                  <a:pt x="199" y="213"/>
                </a:cubicBezTo>
                <a:lnTo>
                  <a:pt x="186" y="228"/>
                </a:lnTo>
                <a:close/>
                <a:moveTo>
                  <a:pt x="118" y="161"/>
                </a:moveTo>
                <a:cubicBezTo>
                  <a:pt x="128" y="172"/>
                  <a:pt x="140" y="184"/>
                  <a:pt x="151" y="195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54" y="170"/>
                  <a:pt x="143" y="159"/>
                  <a:pt x="132" y="147"/>
                </a:cubicBezTo>
                <a:lnTo>
                  <a:pt x="118" y="161"/>
                </a:lnTo>
                <a:close/>
                <a:moveTo>
                  <a:pt x="56" y="88"/>
                </a:moveTo>
                <a:cubicBezTo>
                  <a:pt x="65" y="101"/>
                  <a:pt x="76" y="113"/>
                  <a:pt x="86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1" y="100"/>
                  <a:pt x="81" y="88"/>
                  <a:pt x="71" y="76"/>
                </a:cubicBezTo>
                <a:lnTo>
                  <a:pt x="56" y="88"/>
                </a:lnTo>
                <a:close/>
                <a:moveTo>
                  <a:pt x="0" y="11"/>
                </a:moveTo>
                <a:cubicBezTo>
                  <a:pt x="9" y="24"/>
                  <a:pt x="18" y="37"/>
                  <a:pt x="27" y="50"/>
                </a:cubicBezTo>
                <a:cubicBezTo>
                  <a:pt x="43" y="38"/>
                  <a:pt x="43" y="38"/>
                  <a:pt x="43" y="38"/>
                </a:cubicBezTo>
                <a:cubicBezTo>
                  <a:pt x="34" y="26"/>
                  <a:pt x="25" y="13"/>
                  <a:pt x="17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solidFill>
                <a:schemeClr val="tx2"/>
              </a:solidFill>
              <a:latin typeface="Calibri Light"/>
            </a:endParaRPr>
          </a:p>
        </p:txBody>
      </p:sp>
      <p:sp>
        <p:nvSpPr>
          <p:cNvPr id="54" name="Freeform 74">
            <a:extLst>
              <a:ext uri="{FF2B5EF4-FFF2-40B4-BE49-F238E27FC236}">
                <a16:creationId xmlns:a16="http://schemas.microsoft.com/office/drawing/2014/main" id="{DF03E27B-C704-E74D-98E0-A451AD6F5930}"/>
              </a:ext>
            </a:extLst>
          </p:cNvPr>
          <p:cNvSpPr>
            <a:spLocks noEditPoints="1"/>
          </p:cNvSpPr>
          <p:nvPr/>
        </p:nvSpPr>
        <p:spPr bwMode="auto">
          <a:xfrm>
            <a:off x="7512389" y="2292914"/>
            <a:ext cx="873957" cy="1589617"/>
          </a:xfrm>
          <a:custGeom>
            <a:avLst/>
            <a:gdLst>
              <a:gd name="T0" fmla="*/ 50 w 467"/>
              <a:gd name="T1" fmla="*/ 29 h 849"/>
              <a:gd name="T2" fmla="*/ 12 w 467"/>
              <a:gd name="T3" fmla="*/ 0 h 849"/>
              <a:gd name="T4" fmla="*/ 0 w 467"/>
              <a:gd name="T5" fmla="*/ 16 h 849"/>
              <a:gd name="T6" fmla="*/ 37 w 467"/>
              <a:gd name="T7" fmla="*/ 45 h 849"/>
              <a:gd name="T8" fmla="*/ 50 w 467"/>
              <a:gd name="T9" fmla="*/ 29 h 849"/>
              <a:gd name="T10" fmla="*/ 50 w 467"/>
              <a:gd name="T11" fmla="*/ 29 h 849"/>
              <a:gd name="T12" fmla="*/ 121 w 467"/>
              <a:gd name="T13" fmla="*/ 91 h 849"/>
              <a:gd name="T14" fmla="*/ 86 w 467"/>
              <a:gd name="T15" fmla="*/ 59 h 849"/>
              <a:gd name="T16" fmla="*/ 73 w 467"/>
              <a:gd name="T17" fmla="*/ 74 h 849"/>
              <a:gd name="T18" fmla="*/ 107 w 467"/>
              <a:gd name="T19" fmla="*/ 106 h 849"/>
              <a:gd name="T20" fmla="*/ 121 w 467"/>
              <a:gd name="T21" fmla="*/ 91 h 849"/>
              <a:gd name="T22" fmla="*/ 187 w 467"/>
              <a:gd name="T23" fmla="*/ 159 h 849"/>
              <a:gd name="T24" fmla="*/ 155 w 467"/>
              <a:gd name="T25" fmla="*/ 124 h 849"/>
              <a:gd name="T26" fmla="*/ 140 w 467"/>
              <a:gd name="T27" fmla="*/ 138 h 849"/>
              <a:gd name="T28" fmla="*/ 172 w 467"/>
              <a:gd name="T29" fmla="*/ 172 h 849"/>
              <a:gd name="T30" fmla="*/ 187 w 467"/>
              <a:gd name="T31" fmla="*/ 159 h 849"/>
              <a:gd name="T32" fmla="*/ 187 w 467"/>
              <a:gd name="T33" fmla="*/ 159 h 849"/>
              <a:gd name="T34" fmla="*/ 246 w 467"/>
              <a:gd name="T35" fmla="*/ 233 h 849"/>
              <a:gd name="T36" fmla="*/ 217 w 467"/>
              <a:gd name="T37" fmla="*/ 195 h 849"/>
              <a:gd name="T38" fmla="*/ 202 w 467"/>
              <a:gd name="T39" fmla="*/ 208 h 849"/>
              <a:gd name="T40" fmla="*/ 230 w 467"/>
              <a:gd name="T41" fmla="*/ 245 h 849"/>
              <a:gd name="T42" fmla="*/ 246 w 467"/>
              <a:gd name="T43" fmla="*/ 233 h 849"/>
              <a:gd name="T44" fmla="*/ 300 w 467"/>
              <a:gd name="T45" fmla="*/ 311 h 849"/>
              <a:gd name="T46" fmla="*/ 274 w 467"/>
              <a:gd name="T47" fmla="*/ 271 h 849"/>
              <a:gd name="T48" fmla="*/ 257 w 467"/>
              <a:gd name="T49" fmla="*/ 282 h 849"/>
              <a:gd name="T50" fmla="*/ 283 w 467"/>
              <a:gd name="T51" fmla="*/ 321 h 849"/>
              <a:gd name="T52" fmla="*/ 300 w 467"/>
              <a:gd name="T53" fmla="*/ 311 h 849"/>
              <a:gd name="T54" fmla="*/ 346 w 467"/>
              <a:gd name="T55" fmla="*/ 393 h 849"/>
              <a:gd name="T56" fmla="*/ 324 w 467"/>
              <a:gd name="T57" fmla="*/ 352 h 849"/>
              <a:gd name="T58" fmla="*/ 306 w 467"/>
              <a:gd name="T59" fmla="*/ 361 h 849"/>
              <a:gd name="T60" fmla="*/ 328 w 467"/>
              <a:gd name="T61" fmla="*/ 402 h 849"/>
              <a:gd name="T62" fmla="*/ 346 w 467"/>
              <a:gd name="T63" fmla="*/ 393 h 849"/>
              <a:gd name="T64" fmla="*/ 385 w 467"/>
              <a:gd name="T65" fmla="*/ 480 h 849"/>
              <a:gd name="T66" fmla="*/ 367 w 467"/>
              <a:gd name="T67" fmla="*/ 436 h 849"/>
              <a:gd name="T68" fmla="*/ 348 w 467"/>
              <a:gd name="T69" fmla="*/ 444 h 849"/>
              <a:gd name="T70" fmla="*/ 367 w 467"/>
              <a:gd name="T71" fmla="*/ 487 h 849"/>
              <a:gd name="T72" fmla="*/ 385 w 467"/>
              <a:gd name="T73" fmla="*/ 480 h 849"/>
              <a:gd name="T74" fmla="*/ 417 w 467"/>
              <a:gd name="T75" fmla="*/ 569 h 849"/>
              <a:gd name="T76" fmla="*/ 402 w 467"/>
              <a:gd name="T77" fmla="*/ 524 h 849"/>
              <a:gd name="T78" fmla="*/ 384 w 467"/>
              <a:gd name="T79" fmla="*/ 531 h 849"/>
              <a:gd name="T80" fmla="*/ 398 w 467"/>
              <a:gd name="T81" fmla="*/ 575 h 849"/>
              <a:gd name="T82" fmla="*/ 417 w 467"/>
              <a:gd name="T83" fmla="*/ 569 h 849"/>
              <a:gd name="T84" fmla="*/ 442 w 467"/>
              <a:gd name="T85" fmla="*/ 660 h 849"/>
              <a:gd name="T86" fmla="*/ 431 w 467"/>
              <a:gd name="T87" fmla="*/ 614 h 849"/>
              <a:gd name="T88" fmla="*/ 411 w 467"/>
              <a:gd name="T89" fmla="*/ 619 h 849"/>
              <a:gd name="T90" fmla="*/ 422 w 467"/>
              <a:gd name="T91" fmla="*/ 665 h 849"/>
              <a:gd name="T92" fmla="*/ 442 w 467"/>
              <a:gd name="T93" fmla="*/ 660 h 849"/>
              <a:gd name="T94" fmla="*/ 458 w 467"/>
              <a:gd name="T95" fmla="*/ 753 h 849"/>
              <a:gd name="T96" fmla="*/ 451 w 467"/>
              <a:gd name="T97" fmla="*/ 707 h 849"/>
              <a:gd name="T98" fmla="*/ 431 w 467"/>
              <a:gd name="T99" fmla="*/ 710 h 849"/>
              <a:gd name="T100" fmla="*/ 438 w 467"/>
              <a:gd name="T101" fmla="*/ 756 h 849"/>
              <a:gd name="T102" fmla="*/ 458 w 467"/>
              <a:gd name="T103" fmla="*/ 753 h 849"/>
              <a:gd name="T104" fmla="*/ 467 w 467"/>
              <a:gd name="T105" fmla="*/ 848 h 849"/>
              <a:gd name="T106" fmla="*/ 464 w 467"/>
              <a:gd name="T107" fmla="*/ 801 h 849"/>
              <a:gd name="T108" fmla="*/ 444 w 467"/>
              <a:gd name="T109" fmla="*/ 802 h 849"/>
              <a:gd name="T110" fmla="*/ 447 w 467"/>
              <a:gd name="T111" fmla="*/ 849 h 849"/>
              <a:gd name="T112" fmla="*/ 467 w 467"/>
              <a:gd name="T113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7" h="849">
                <a:moveTo>
                  <a:pt x="50" y="29"/>
                </a:moveTo>
                <a:cubicBezTo>
                  <a:pt x="37" y="19"/>
                  <a:pt x="25" y="10"/>
                  <a:pt x="12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3" y="25"/>
                  <a:pt x="25" y="35"/>
                  <a:pt x="37" y="45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moveTo>
                  <a:pt x="121" y="91"/>
                </a:moveTo>
                <a:cubicBezTo>
                  <a:pt x="110" y="80"/>
                  <a:pt x="98" y="70"/>
                  <a:pt x="86" y="59"/>
                </a:cubicBezTo>
                <a:cubicBezTo>
                  <a:pt x="73" y="74"/>
                  <a:pt x="73" y="74"/>
                  <a:pt x="73" y="74"/>
                </a:cubicBezTo>
                <a:cubicBezTo>
                  <a:pt x="84" y="85"/>
                  <a:pt x="96" y="95"/>
                  <a:pt x="107" y="106"/>
                </a:cubicBezTo>
                <a:cubicBezTo>
                  <a:pt x="121" y="91"/>
                  <a:pt x="121" y="91"/>
                  <a:pt x="121" y="91"/>
                </a:cubicBezTo>
                <a:moveTo>
                  <a:pt x="187" y="159"/>
                </a:moveTo>
                <a:cubicBezTo>
                  <a:pt x="176" y="147"/>
                  <a:pt x="166" y="136"/>
                  <a:pt x="155" y="12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51" y="150"/>
                  <a:pt x="161" y="161"/>
                  <a:pt x="172" y="172"/>
                </a:cubicBezTo>
                <a:cubicBezTo>
                  <a:pt x="187" y="159"/>
                  <a:pt x="187" y="159"/>
                  <a:pt x="187" y="159"/>
                </a:cubicBezTo>
                <a:cubicBezTo>
                  <a:pt x="187" y="159"/>
                  <a:pt x="187" y="159"/>
                  <a:pt x="187" y="159"/>
                </a:cubicBezTo>
                <a:moveTo>
                  <a:pt x="246" y="233"/>
                </a:moveTo>
                <a:cubicBezTo>
                  <a:pt x="237" y="220"/>
                  <a:pt x="227" y="208"/>
                  <a:pt x="217" y="195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12" y="220"/>
                  <a:pt x="221" y="232"/>
                  <a:pt x="230" y="245"/>
                </a:cubicBezTo>
                <a:cubicBezTo>
                  <a:pt x="246" y="233"/>
                  <a:pt x="246" y="233"/>
                  <a:pt x="246" y="233"/>
                </a:cubicBezTo>
                <a:moveTo>
                  <a:pt x="300" y="311"/>
                </a:moveTo>
                <a:cubicBezTo>
                  <a:pt x="291" y="297"/>
                  <a:pt x="283" y="284"/>
                  <a:pt x="274" y="271"/>
                </a:cubicBezTo>
                <a:cubicBezTo>
                  <a:pt x="257" y="282"/>
                  <a:pt x="257" y="282"/>
                  <a:pt x="257" y="282"/>
                </a:cubicBezTo>
                <a:cubicBezTo>
                  <a:pt x="266" y="295"/>
                  <a:pt x="275" y="308"/>
                  <a:pt x="283" y="321"/>
                </a:cubicBezTo>
                <a:cubicBezTo>
                  <a:pt x="300" y="311"/>
                  <a:pt x="300" y="311"/>
                  <a:pt x="300" y="311"/>
                </a:cubicBezTo>
                <a:moveTo>
                  <a:pt x="346" y="393"/>
                </a:moveTo>
                <a:cubicBezTo>
                  <a:pt x="339" y="379"/>
                  <a:pt x="332" y="365"/>
                  <a:pt x="324" y="352"/>
                </a:cubicBezTo>
                <a:cubicBezTo>
                  <a:pt x="306" y="361"/>
                  <a:pt x="306" y="361"/>
                  <a:pt x="306" y="361"/>
                </a:cubicBezTo>
                <a:cubicBezTo>
                  <a:pt x="314" y="375"/>
                  <a:pt x="321" y="389"/>
                  <a:pt x="328" y="402"/>
                </a:cubicBezTo>
                <a:cubicBezTo>
                  <a:pt x="346" y="393"/>
                  <a:pt x="346" y="393"/>
                  <a:pt x="346" y="393"/>
                </a:cubicBezTo>
                <a:moveTo>
                  <a:pt x="385" y="480"/>
                </a:moveTo>
                <a:cubicBezTo>
                  <a:pt x="380" y="465"/>
                  <a:pt x="373" y="450"/>
                  <a:pt x="367" y="436"/>
                </a:cubicBezTo>
                <a:cubicBezTo>
                  <a:pt x="348" y="444"/>
                  <a:pt x="348" y="444"/>
                  <a:pt x="348" y="444"/>
                </a:cubicBezTo>
                <a:cubicBezTo>
                  <a:pt x="355" y="458"/>
                  <a:pt x="361" y="473"/>
                  <a:pt x="367" y="487"/>
                </a:cubicBezTo>
                <a:cubicBezTo>
                  <a:pt x="385" y="480"/>
                  <a:pt x="385" y="480"/>
                  <a:pt x="385" y="480"/>
                </a:cubicBezTo>
                <a:moveTo>
                  <a:pt x="417" y="569"/>
                </a:moveTo>
                <a:cubicBezTo>
                  <a:pt x="413" y="554"/>
                  <a:pt x="408" y="539"/>
                  <a:pt x="402" y="524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9" y="545"/>
                  <a:pt x="394" y="560"/>
                  <a:pt x="398" y="575"/>
                </a:cubicBezTo>
                <a:cubicBezTo>
                  <a:pt x="417" y="569"/>
                  <a:pt x="417" y="569"/>
                  <a:pt x="417" y="569"/>
                </a:cubicBezTo>
                <a:moveTo>
                  <a:pt x="442" y="660"/>
                </a:moveTo>
                <a:cubicBezTo>
                  <a:pt x="438" y="645"/>
                  <a:pt x="435" y="629"/>
                  <a:pt x="431" y="614"/>
                </a:cubicBezTo>
                <a:cubicBezTo>
                  <a:pt x="411" y="619"/>
                  <a:pt x="411" y="619"/>
                  <a:pt x="411" y="619"/>
                </a:cubicBezTo>
                <a:cubicBezTo>
                  <a:pt x="415" y="634"/>
                  <a:pt x="419" y="649"/>
                  <a:pt x="422" y="665"/>
                </a:cubicBezTo>
                <a:cubicBezTo>
                  <a:pt x="442" y="660"/>
                  <a:pt x="442" y="660"/>
                  <a:pt x="442" y="660"/>
                </a:cubicBezTo>
                <a:moveTo>
                  <a:pt x="458" y="753"/>
                </a:moveTo>
                <a:cubicBezTo>
                  <a:pt x="456" y="738"/>
                  <a:pt x="454" y="722"/>
                  <a:pt x="451" y="707"/>
                </a:cubicBezTo>
                <a:cubicBezTo>
                  <a:pt x="431" y="710"/>
                  <a:pt x="431" y="710"/>
                  <a:pt x="431" y="710"/>
                </a:cubicBezTo>
                <a:cubicBezTo>
                  <a:pt x="434" y="725"/>
                  <a:pt x="436" y="741"/>
                  <a:pt x="438" y="756"/>
                </a:cubicBezTo>
                <a:cubicBezTo>
                  <a:pt x="458" y="753"/>
                  <a:pt x="458" y="753"/>
                  <a:pt x="458" y="753"/>
                </a:cubicBezTo>
                <a:moveTo>
                  <a:pt x="467" y="848"/>
                </a:moveTo>
                <a:cubicBezTo>
                  <a:pt x="466" y="832"/>
                  <a:pt x="465" y="816"/>
                  <a:pt x="464" y="801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5" y="818"/>
                  <a:pt x="446" y="833"/>
                  <a:pt x="447" y="849"/>
                </a:cubicBezTo>
                <a:cubicBezTo>
                  <a:pt x="467" y="848"/>
                  <a:pt x="467" y="848"/>
                  <a:pt x="467" y="8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solidFill>
                <a:schemeClr val="tx2"/>
              </a:solidFill>
              <a:latin typeface="Calibri Light"/>
            </a:endParaRPr>
          </a:p>
        </p:txBody>
      </p:sp>
      <p:sp>
        <p:nvSpPr>
          <p:cNvPr id="55" name="Freeform 77">
            <a:extLst>
              <a:ext uri="{FF2B5EF4-FFF2-40B4-BE49-F238E27FC236}">
                <a16:creationId xmlns:a16="http://schemas.microsoft.com/office/drawing/2014/main" id="{CF7AC7D3-FECD-6340-A1C2-C19D7743E6DC}"/>
              </a:ext>
            </a:extLst>
          </p:cNvPr>
          <p:cNvSpPr>
            <a:spLocks/>
          </p:cNvSpPr>
          <p:nvPr/>
        </p:nvSpPr>
        <p:spPr bwMode="auto">
          <a:xfrm>
            <a:off x="3324518" y="3996884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solidFill>
                <a:schemeClr val="tx2"/>
              </a:solidFill>
              <a:latin typeface="Calibri Light"/>
            </a:endParaRPr>
          </a:p>
        </p:txBody>
      </p:sp>
      <p:sp>
        <p:nvSpPr>
          <p:cNvPr id="56" name="Freeform 78">
            <a:extLst>
              <a:ext uri="{FF2B5EF4-FFF2-40B4-BE49-F238E27FC236}">
                <a16:creationId xmlns:a16="http://schemas.microsoft.com/office/drawing/2014/main" id="{F3B9DCC2-DA0B-2345-8D4F-39C30EEB2809}"/>
              </a:ext>
            </a:extLst>
          </p:cNvPr>
          <p:cNvSpPr>
            <a:spLocks/>
          </p:cNvSpPr>
          <p:nvPr/>
        </p:nvSpPr>
        <p:spPr bwMode="auto">
          <a:xfrm>
            <a:off x="5119134" y="1523190"/>
            <a:ext cx="1938362" cy="109220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solidFill>
                <a:schemeClr val="tx2"/>
              </a:solidFill>
              <a:latin typeface="Calibri Light"/>
            </a:endParaRPr>
          </a:p>
        </p:txBody>
      </p:sp>
      <p:sp>
        <p:nvSpPr>
          <p:cNvPr id="57" name="Freeform 77">
            <a:extLst>
              <a:ext uri="{FF2B5EF4-FFF2-40B4-BE49-F238E27FC236}">
                <a16:creationId xmlns:a16="http://schemas.microsoft.com/office/drawing/2014/main" id="{FCCCEFAA-35F3-004F-8B2A-BA3C18156084}"/>
              </a:ext>
            </a:extLst>
          </p:cNvPr>
          <p:cNvSpPr>
            <a:spLocks/>
          </p:cNvSpPr>
          <p:nvPr/>
        </p:nvSpPr>
        <p:spPr bwMode="auto">
          <a:xfrm>
            <a:off x="7460950" y="4015695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3200" dirty="0">
              <a:solidFill>
                <a:schemeClr val="tx2"/>
              </a:solidFill>
              <a:latin typeface="Calibri Light"/>
            </a:endParaRPr>
          </a:p>
        </p:txBody>
      </p:sp>
      <p:grpSp>
        <p:nvGrpSpPr>
          <p:cNvPr id="58" name="Group 126">
            <a:extLst>
              <a:ext uri="{FF2B5EF4-FFF2-40B4-BE49-F238E27FC236}">
                <a16:creationId xmlns:a16="http://schemas.microsoft.com/office/drawing/2014/main" id="{FE7547CE-71A5-A845-B1DE-241302CF44F6}"/>
              </a:ext>
            </a:extLst>
          </p:cNvPr>
          <p:cNvGrpSpPr/>
          <p:nvPr/>
        </p:nvGrpSpPr>
        <p:grpSpPr>
          <a:xfrm>
            <a:off x="4719886" y="2700666"/>
            <a:ext cx="2736803" cy="1615487"/>
            <a:chOff x="9436597" y="5579572"/>
            <a:chExt cx="5473605" cy="3230973"/>
          </a:xfrm>
          <a:solidFill>
            <a:schemeClr val="accent4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34748753-295E-AF45-B716-8BE96E8A6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6597" y="6505981"/>
              <a:ext cx="713663" cy="713630"/>
            </a:xfrm>
            <a:custGeom>
              <a:avLst/>
              <a:gdLst>
                <a:gd name="T0" fmla="*/ 942 w 1248"/>
                <a:gd name="T1" fmla="*/ 0 h 1253"/>
                <a:gd name="T2" fmla="*/ 942 w 1248"/>
                <a:gd name="T3" fmla="*/ 0 h 1253"/>
                <a:gd name="T4" fmla="*/ 585 w 1248"/>
                <a:gd name="T5" fmla="*/ 506 h 1253"/>
                <a:gd name="T6" fmla="*/ 0 w 1248"/>
                <a:gd name="T7" fmla="*/ 305 h 1253"/>
                <a:gd name="T8" fmla="*/ 502 w 1248"/>
                <a:gd name="T9" fmla="*/ 662 h 1253"/>
                <a:gd name="T10" fmla="*/ 300 w 1248"/>
                <a:gd name="T11" fmla="*/ 1252 h 1253"/>
                <a:gd name="T12" fmla="*/ 662 w 1248"/>
                <a:gd name="T13" fmla="*/ 745 h 1253"/>
                <a:gd name="T14" fmla="*/ 1247 w 1248"/>
                <a:gd name="T15" fmla="*/ 946 h 1253"/>
                <a:gd name="T16" fmla="*/ 741 w 1248"/>
                <a:gd name="T17" fmla="*/ 589 h 1253"/>
                <a:gd name="T18" fmla="*/ 942 w 1248"/>
                <a:gd name="T19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1253">
                  <a:moveTo>
                    <a:pt x="942" y="0"/>
                  </a:moveTo>
                  <a:lnTo>
                    <a:pt x="942" y="0"/>
                  </a:lnTo>
                  <a:lnTo>
                    <a:pt x="585" y="506"/>
                  </a:lnTo>
                  <a:lnTo>
                    <a:pt x="0" y="305"/>
                  </a:lnTo>
                  <a:lnTo>
                    <a:pt x="502" y="662"/>
                  </a:lnTo>
                  <a:lnTo>
                    <a:pt x="300" y="1252"/>
                  </a:lnTo>
                  <a:lnTo>
                    <a:pt x="662" y="745"/>
                  </a:lnTo>
                  <a:lnTo>
                    <a:pt x="1247" y="946"/>
                  </a:lnTo>
                  <a:lnTo>
                    <a:pt x="741" y="589"/>
                  </a:lnTo>
                  <a:lnTo>
                    <a:pt x="9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B7BF32C-65E9-7B43-A703-0F681DC08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2538" y="5579572"/>
              <a:ext cx="307727" cy="314258"/>
            </a:xfrm>
            <a:custGeom>
              <a:avLst/>
              <a:gdLst>
                <a:gd name="T0" fmla="*/ 496 w 539"/>
                <a:gd name="T1" fmla="*/ 0 h 545"/>
                <a:gd name="T2" fmla="*/ 496 w 539"/>
                <a:gd name="T3" fmla="*/ 0 h 545"/>
                <a:gd name="T4" fmla="*/ 263 w 539"/>
                <a:gd name="T5" fmla="*/ 213 h 545"/>
                <a:gd name="T6" fmla="*/ 0 w 539"/>
                <a:gd name="T7" fmla="*/ 42 h 545"/>
                <a:gd name="T8" fmla="*/ 207 w 539"/>
                <a:gd name="T9" fmla="*/ 280 h 545"/>
                <a:gd name="T10" fmla="*/ 41 w 539"/>
                <a:gd name="T11" fmla="*/ 544 h 545"/>
                <a:gd name="T12" fmla="*/ 273 w 539"/>
                <a:gd name="T13" fmla="*/ 337 h 545"/>
                <a:gd name="T14" fmla="*/ 538 w 539"/>
                <a:gd name="T15" fmla="*/ 502 h 545"/>
                <a:gd name="T16" fmla="*/ 331 w 539"/>
                <a:gd name="T17" fmla="*/ 269 h 545"/>
                <a:gd name="T18" fmla="*/ 496 w 539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545">
                  <a:moveTo>
                    <a:pt x="496" y="0"/>
                  </a:moveTo>
                  <a:lnTo>
                    <a:pt x="496" y="0"/>
                  </a:lnTo>
                  <a:lnTo>
                    <a:pt x="263" y="213"/>
                  </a:lnTo>
                  <a:lnTo>
                    <a:pt x="0" y="42"/>
                  </a:lnTo>
                  <a:lnTo>
                    <a:pt x="207" y="280"/>
                  </a:lnTo>
                  <a:lnTo>
                    <a:pt x="41" y="544"/>
                  </a:lnTo>
                  <a:lnTo>
                    <a:pt x="273" y="337"/>
                  </a:lnTo>
                  <a:lnTo>
                    <a:pt x="538" y="502"/>
                  </a:lnTo>
                  <a:lnTo>
                    <a:pt x="331" y="269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ADB2D064-E40C-E342-B823-300F6DD0D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4606" y="8434091"/>
              <a:ext cx="307727" cy="314258"/>
            </a:xfrm>
            <a:custGeom>
              <a:avLst/>
              <a:gdLst>
                <a:gd name="T0" fmla="*/ 497 w 539"/>
                <a:gd name="T1" fmla="*/ 0 h 545"/>
                <a:gd name="T2" fmla="*/ 497 w 539"/>
                <a:gd name="T3" fmla="*/ 0 h 545"/>
                <a:gd name="T4" fmla="*/ 497 w 539"/>
                <a:gd name="T5" fmla="*/ 0 h 545"/>
                <a:gd name="T6" fmla="*/ 264 w 539"/>
                <a:gd name="T7" fmla="*/ 213 h 545"/>
                <a:gd name="T8" fmla="*/ 0 w 539"/>
                <a:gd name="T9" fmla="*/ 42 h 545"/>
                <a:gd name="T10" fmla="*/ 207 w 539"/>
                <a:gd name="T11" fmla="*/ 279 h 545"/>
                <a:gd name="T12" fmla="*/ 41 w 539"/>
                <a:gd name="T13" fmla="*/ 544 h 545"/>
                <a:gd name="T14" fmla="*/ 274 w 539"/>
                <a:gd name="T15" fmla="*/ 336 h 545"/>
                <a:gd name="T16" fmla="*/ 538 w 539"/>
                <a:gd name="T17" fmla="*/ 502 h 545"/>
                <a:gd name="T18" fmla="*/ 332 w 539"/>
                <a:gd name="T19" fmla="*/ 269 h 545"/>
                <a:gd name="T20" fmla="*/ 497 w 539"/>
                <a:gd name="T2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9" h="545">
                  <a:moveTo>
                    <a:pt x="497" y="0"/>
                  </a:moveTo>
                  <a:lnTo>
                    <a:pt x="497" y="0"/>
                  </a:lnTo>
                  <a:lnTo>
                    <a:pt x="497" y="0"/>
                  </a:lnTo>
                  <a:cubicBezTo>
                    <a:pt x="264" y="213"/>
                    <a:pt x="264" y="213"/>
                    <a:pt x="264" y="2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7" y="279"/>
                    <a:pt x="207" y="279"/>
                    <a:pt x="207" y="279"/>
                  </a:cubicBezTo>
                  <a:cubicBezTo>
                    <a:pt x="41" y="544"/>
                    <a:pt x="41" y="544"/>
                    <a:pt x="41" y="54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538" y="502"/>
                    <a:pt x="538" y="502"/>
                    <a:pt x="538" y="502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497" y="0"/>
                    <a:pt x="497" y="0"/>
                    <a:pt x="49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1B5325D0-16BA-4F4F-9C8B-ADFC84E4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2475" y="7055933"/>
              <a:ext cx="307727" cy="304439"/>
            </a:xfrm>
            <a:custGeom>
              <a:avLst/>
              <a:gdLst>
                <a:gd name="T0" fmla="*/ 496 w 539"/>
                <a:gd name="T1" fmla="*/ 0 h 539"/>
                <a:gd name="T2" fmla="*/ 263 w 539"/>
                <a:gd name="T3" fmla="*/ 207 h 539"/>
                <a:gd name="T4" fmla="*/ 0 w 539"/>
                <a:gd name="T5" fmla="*/ 42 h 539"/>
                <a:gd name="T6" fmla="*/ 207 w 539"/>
                <a:gd name="T7" fmla="*/ 274 h 539"/>
                <a:gd name="T8" fmla="*/ 42 w 539"/>
                <a:gd name="T9" fmla="*/ 538 h 539"/>
                <a:gd name="T10" fmla="*/ 274 w 539"/>
                <a:gd name="T11" fmla="*/ 331 h 539"/>
                <a:gd name="T12" fmla="*/ 538 w 539"/>
                <a:gd name="T13" fmla="*/ 497 h 539"/>
                <a:gd name="T14" fmla="*/ 331 w 539"/>
                <a:gd name="T15" fmla="*/ 264 h 539"/>
                <a:gd name="T16" fmla="*/ 496 w 539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539">
                  <a:moveTo>
                    <a:pt x="496" y="0"/>
                  </a:moveTo>
                  <a:lnTo>
                    <a:pt x="263" y="207"/>
                  </a:lnTo>
                  <a:lnTo>
                    <a:pt x="0" y="42"/>
                  </a:lnTo>
                  <a:lnTo>
                    <a:pt x="207" y="274"/>
                  </a:lnTo>
                  <a:lnTo>
                    <a:pt x="42" y="538"/>
                  </a:lnTo>
                  <a:lnTo>
                    <a:pt x="274" y="331"/>
                  </a:lnTo>
                  <a:lnTo>
                    <a:pt x="538" y="497"/>
                  </a:lnTo>
                  <a:lnTo>
                    <a:pt x="331" y="264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548EE42F-190E-E547-8BE3-A579ACE70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3465" y="8096915"/>
              <a:ext cx="713663" cy="713630"/>
            </a:xfrm>
            <a:custGeom>
              <a:avLst/>
              <a:gdLst>
                <a:gd name="T0" fmla="*/ 947 w 1248"/>
                <a:gd name="T1" fmla="*/ 0 h 1249"/>
                <a:gd name="T2" fmla="*/ 947 w 1248"/>
                <a:gd name="T3" fmla="*/ 0 h 1249"/>
                <a:gd name="T4" fmla="*/ 591 w 1248"/>
                <a:gd name="T5" fmla="*/ 507 h 1249"/>
                <a:gd name="T6" fmla="*/ 0 w 1248"/>
                <a:gd name="T7" fmla="*/ 306 h 1249"/>
                <a:gd name="T8" fmla="*/ 508 w 1248"/>
                <a:gd name="T9" fmla="*/ 663 h 1249"/>
                <a:gd name="T10" fmla="*/ 306 w 1248"/>
                <a:gd name="T11" fmla="*/ 1248 h 1249"/>
                <a:gd name="T12" fmla="*/ 306 w 1248"/>
                <a:gd name="T13" fmla="*/ 1248 h 1249"/>
                <a:gd name="T14" fmla="*/ 663 w 1248"/>
                <a:gd name="T15" fmla="*/ 745 h 1249"/>
                <a:gd name="T16" fmla="*/ 1247 w 1248"/>
                <a:gd name="T17" fmla="*/ 947 h 1249"/>
                <a:gd name="T18" fmla="*/ 745 w 1248"/>
                <a:gd name="T19" fmla="*/ 585 h 1249"/>
                <a:gd name="T20" fmla="*/ 947 w 1248"/>
                <a:gd name="T21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8" h="1249">
                  <a:moveTo>
                    <a:pt x="947" y="0"/>
                  </a:moveTo>
                  <a:lnTo>
                    <a:pt x="947" y="0"/>
                  </a:lnTo>
                  <a:lnTo>
                    <a:pt x="591" y="507"/>
                  </a:lnTo>
                  <a:lnTo>
                    <a:pt x="0" y="306"/>
                  </a:lnTo>
                  <a:lnTo>
                    <a:pt x="508" y="663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663" y="745"/>
                  </a:lnTo>
                  <a:lnTo>
                    <a:pt x="1247" y="947"/>
                  </a:lnTo>
                  <a:lnTo>
                    <a:pt x="745" y="585"/>
                  </a:lnTo>
                  <a:lnTo>
                    <a:pt x="94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Calibri Light"/>
              </a:endParaRPr>
            </a:p>
          </p:txBody>
        </p:sp>
      </p:grpSp>
      <p:sp>
        <p:nvSpPr>
          <p:cNvPr id="64" name="TextBox 132">
            <a:extLst>
              <a:ext uri="{FF2B5EF4-FFF2-40B4-BE49-F238E27FC236}">
                <a16:creationId xmlns:a16="http://schemas.microsoft.com/office/drawing/2014/main" id="{A1C44E44-3961-C249-9BB6-6AA14112F01B}"/>
              </a:ext>
            </a:extLst>
          </p:cNvPr>
          <p:cNvSpPr txBox="1"/>
          <p:nvPr/>
        </p:nvSpPr>
        <p:spPr>
          <a:xfrm>
            <a:off x="4698704" y="1910678"/>
            <a:ext cx="2807347" cy="404857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9492">
              <a:lnSpc>
                <a:spcPct val="120000"/>
              </a:lnSpc>
              <a:defRPr/>
            </a:pPr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带宽</a:t>
            </a:r>
            <a:endParaRPr 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65" name="TextBox 133">
            <a:extLst>
              <a:ext uri="{FF2B5EF4-FFF2-40B4-BE49-F238E27FC236}">
                <a16:creationId xmlns:a16="http://schemas.microsoft.com/office/drawing/2014/main" id="{2E6EE5C3-73F5-484D-BAB9-DAC3C7CE1A99}"/>
              </a:ext>
            </a:extLst>
          </p:cNvPr>
          <p:cNvSpPr txBox="1"/>
          <p:nvPr/>
        </p:nvSpPr>
        <p:spPr>
          <a:xfrm>
            <a:off x="6844462" y="4306133"/>
            <a:ext cx="2807347" cy="423517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9492">
              <a:lnSpc>
                <a:spcPct val="120000"/>
              </a:lnSpc>
              <a:defRPr/>
            </a:pPr>
            <a:r>
              <a:rPr lang="en-US" sz="21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售后服务</a:t>
            </a:r>
            <a:endParaRPr lang="en-US" sz="21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66" name="TextBox 134">
            <a:extLst>
              <a:ext uri="{FF2B5EF4-FFF2-40B4-BE49-F238E27FC236}">
                <a16:creationId xmlns:a16="http://schemas.microsoft.com/office/drawing/2014/main" id="{AB859082-302D-CD40-A326-3F37EF1ADF54}"/>
              </a:ext>
            </a:extLst>
          </p:cNvPr>
          <p:cNvSpPr txBox="1"/>
          <p:nvPr/>
        </p:nvSpPr>
        <p:spPr>
          <a:xfrm>
            <a:off x="2668098" y="4296511"/>
            <a:ext cx="2807347" cy="404857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9492">
              <a:lnSpc>
                <a:spcPct val="120000"/>
              </a:lnSpc>
              <a:defRPr/>
            </a:pPr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服务器</a:t>
            </a:r>
            <a:endParaRPr 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68" name="TextBox 136">
            <a:extLst>
              <a:ext uri="{FF2B5EF4-FFF2-40B4-BE49-F238E27FC236}">
                <a16:creationId xmlns:a16="http://schemas.microsoft.com/office/drawing/2014/main" id="{C2A85644-6BBB-BB49-BBA2-32AE784CCD4D}"/>
              </a:ext>
            </a:extLst>
          </p:cNvPr>
          <p:cNvSpPr txBox="1"/>
          <p:nvPr/>
        </p:nvSpPr>
        <p:spPr>
          <a:xfrm>
            <a:off x="1977804" y="1819380"/>
            <a:ext cx="2807347" cy="282003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2T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带宽、几乎没有限制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71" name="TextBox 139">
            <a:extLst>
              <a:ext uri="{FF2B5EF4-FFF2-40B4-BE49-F238E27FC236}">
                <a16:creationId xmlns:a16="http://schemas.microsoft.com/office/drawing/2014/main" id="{6F5C2D41-ED80-BC4D-BE5B-4F0B8198A0A2}"/>
              </a:ext>
            </a:extLst>
          </p:cNvPr>
          <p:cNvSpPr txBox="1"/>
          <p:nvPr/>
        </p:nvSpPr>
        <p:spPr>
          <a:xfrm>
            <a:off x="710407" y="5228737"/>
            <a:ext cx="3233256" cy="282003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云服务器、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49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台服务器、弹性伸缩服务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74" name="TextBox 142">
            <a:extLst>
              <a:ext uri="{FF2B5EF4-FFF2-40B4-BE49-F238E27FC236}">
                <a16:creationId xmlns:a16="http://schemas.microsoft.com/office/drawing/2014/main" id="{66676FB0-5A13-6742-ABC5-966D462E9E5E}"/>
              </a:ext>
            </a:extLst>
          </p:cNvPr>
          <p:cNvSpPr txBox="1"/>
          <p:nvPr/>
        </p:nvSpPr>
        <p:spPr>
          <a:xfrm>
            <a:off x="8694118" y="3325517"/>
            <a:ext cx="2471060" cy="51899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*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24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小时支持、一对一服务、创造顶级平台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67" name="Shape 3752">
            <a:extLst>
              <a:ext uri="{FF2B5EF4-FFF2-40B4-BE49-F238E27FC236}">
                <a16:creationId xmlns:a16="http://schemas.microsoft.com/office/drawing/2014/main" id="{7563F952-AA2F-5F43-9BD7-9D2715809CA4}"/>
              </a:ext>
            </a:extLst>
          </p:cNvPr>
          <p:cNvSpPr/>
          <p:nvPr/>
        </p:nvSpPr>
        <p:spPr>
          <a:xfrm>
            <a:off x="732245" y="58312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7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7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1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7"/>
                  <a:pt x="17944" y="3436"/>
                  <a:pt x="17673" y="3436"/>
                </a:cubicBezTo>
                <a:cubicBezTo>
                  <a:pt x="17402" y="3436"/>
                  <a:pt x="17182" y="3657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7"/>
                  <a:pt x="4198" y="3436"/>
                  <a:pt x="3927" y="3436"/>
                </a:cubicBezTo>
                <a:cubicBezTo>
                  <a:pt x="3656" y="3436"/>
                  <a:pt x="3436" y="3657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2" y="9947"/>
                  <a:pt x="2001" y="10128"/>
                </a:cubicBezTo>
                <a:lnTo>
                  <a:pt x="1999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1"/>
                  <a:pt x="0" y="18485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5"/>
                  <a:pt x="21575" y="18321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7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7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7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7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6"/>
                  <a:pt x="8843" y="2952"/>
                </a:cubicBezTo>
                <a:lnTo>
                  <a:pt x="9545" y="3655"/>
                </a:lnTo>
                <a:cubicBezTo>
                  <a:pt x="9804" y="3231"/>
                  <a:pt x="10267" y="2945"/>
                  <a:pt x="10800" y="2945"/>
                </a:cubicBezTo>
                <a:cubicBezTo>
                  <a:pt x="11298" y="2945"/>
                  <a:pt x="11736" y="3195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9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6"/>
                  <a:pt x="9726" y="982"/>
                  <a:pt x="10800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64" grpId="0"/>
      <p:bldP spid="65" grpId="0"/>
      <p:bldP spid="66" grpId="0"/>
      <p:bldP spid="68" grpId="0"/>
      <p:bldP spid="71" grpId="0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0450" y="471061"/>
            <a:ext cx="3060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运维、升级、安全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710406" y="994281"/>
            <a:ext cx="3410112" cy="1217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79">
            <a:extLst>
              <a:ext uri="{FF2B5EF4-FFF2-40B4-BE49-F238E27FC236}">
                <a16:creationId xmlns:a16="http://schemas.microsoft.com/office/drawing/2014/main" id="{2E188E7E-1525-1D44-BC8A-0E0DBBCABFE2}"/>
              </a:ext>
            </a:extLst>
          </p:cNvPr>
          <p:cNvCxnSpPr/>
          <p:nvPr/>
        </p:nvCxnSpPr>
        <p:spPr>
          <a:xfrm>
            <a:off x="4716911" y="2227973"/>
            <a:ext cx="0" cy="222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80">
            <a:extLst>
              <a:ext uri="{FF2B5EF4-FFF2-40B4-BE49-F238E27FC236}">
                <a16:creationId xmlns:a16="http://schemas.microsoft.com/office/drawing/2014/main" id="{87D940C2-FE55-BE47-A275-F8380611F3EB}"/>
              </a:ext>
            </a:extLst>
          </p:cNvPr>
          <p:cNvCxnSpPr/>
          <p:nvPr/>
        </p:nvCxnSpPr>
        <p:spPr>
          <a:xfrm>
            <a:off x="7322655" y="2227973"/>
            <a:ext cx="0" cy="222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0">
            <a:extLst>
              <a:ext uri="{FF2B5EF4-FFF2-40B4-BE49-F238E27FC236}">
                <a16:creationId xmlns:a16="http://schemas.microsoft.com/office/drawing/2014/main" id="{C6EC7DEB-F365-914B-A930-903D1B228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001" y="3301772"/>
            <a:ext cx="225127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自动化运维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资源监控与告警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0859C47-4D6A-C748-B71B-F3124DF5E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050" y="3290538"/>
            <a:ext cx="23401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每周升级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做在线教育的全属性功能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3200AE-514F-984C-9264-11B03B9C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618" y="3290632"/>
            <a:ext cx="240032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防CC攻击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DDOS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攻击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  <a:p>
            <a:pPr algn="ctr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防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WEB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攻击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8C90281B-1110-DC45-A13D-B0929E000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650" y="2639836"/>
            <a:ext cx="763349" cy="4385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2250" dirty="0" err="1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运维</a:t>
            </a:r>
            <a:endParaRPr lang="id-ID" sz="225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14" name="Rounded Rectangle 243">
            <a:extLst>
              <a:ext uri="{FF2B5EF4-FFF2-40B4-BE49-F238E27FC236}">
                <a16:creationId xmlns:a16="http://schemas.microsoft.com/office/drawing/2014/main" id="{010C9A1C-1E23-2F4D-B933-34CF7A6568D7}"/>
              </a:ext>
            </a:extLst>
          </p:cNvPr>
          <p:cNvSpPr/>
          <p:nvPr/>
        </p:nvSpPr>
        <p:spPr>
          <a:xfrm>
            <a:off x="2402078" y="3067960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accent5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6CB4DF8F-3A56-CF45-855D-CC1E8FF5D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496" y="2655224"/>
            <a:ext cx="76334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225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升级</a:t>
            </a:r>
            <a:endParaRPr lang="id-ID" sz="225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16" name="Rounded Rectangle 245">
            <a:extLst>
              <a:ext uri="{FF2B5EF4-FFF2-40B4-BE49-F238E27FC236}">
                <a16:creationId xmlns:a16="http://schemas.microsoft.com/office/drawing/2014/main" id="{F658C01C-EF5B-7346-BFD7-C8BA4DAE92F8}"/>
              </a:ext>
            </a:extLst>
          </p:cNvPr>
          <p:cNvSpPr/>
          <p:nvPr/>
        </p:nvSpPr>
        <p:spPr>
          <a:xfrm>
            <a:off x="5156103" y="3083348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Calibri Light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4F76A017-572F-7149-BEE0-06A4C0CE2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1495" y="2655224"/>
            <a:ext cx="76495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2250" dirty="0" err="1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Regular"/>
              </a:rPr>
              <a:t>安全</a:t>
            </a:r>
            <a:endParaRPr lang="id-ID" sz="225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Regular"/>
            </a:endParaRPr>
          </a:p>
        </p:txBody>
      </p:sp>
      <p:sp>
        <p:nvSpPr>
          <p:cNvPr id="18" name="Rounded Rectangle 247">
            <a:extLst>
              <a:ext uri="{FF2B5EF4-FFF2-40B4-BE49-F238E27FC236}">
                <a16:creationId xmlns:a16="http://schemas.microsoft.com/office/drawing/2014/main" id="{4700D0C7-BC03-DB41-A705-B1083442D892}"/>
              </a:ext>
            </a:extLst>
          </p:cNvPr>
          <p:cNvSpPr/>
          <p:nvPr/>
        </p:nvSpPr>
        <p:spPr>
          <a:xfrm>
            <a:off x="7955251" y="3083348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Calibri Light"/>
            </a:endParaRPr>
          </a:p>
        </p:txBody>
      </p:sp>
      <p:sp>
        <p:nvSpPr>
          <p:cNvPr id="19" name="Freeform 74">
            <a:extLst>
              <a:ext uri="{FF2B5EF4-FFF2-40B4-BE49-F238E27FC236}">
                <a16:creationId xmlns:a16="http://schemas.microsoft.com/office/drawing/2014/main" id="{31DABC6E-541C-3842-8499-2517B5200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34" y="1860357"/>
            <a:ext cx="720526" cy="638179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EC8AFCD7-6882-6742-B379-F93AC44A1E5E}"/>
              </a:ext>
            </a:extLst>
          </p:cNvPr>
          <p:cNvSpPr>
            <a:spLocks noEditPoints="1"/>
          </p:cNvSpPr>
          <p:nvPr/>
        </p:nvSpPr>
        <p:spPr bwMode="auto">
          <a:xfrm>
            <a:off x="5786529" y="1838076"/>
            <a:ext cx="638119" cy="679221"/>
          </a:xfrm>
          <a:custGeom>
            <a:avLst/>
            <a:gdLst>
              <a:gd name="T0" fmla="*/ 1548 w 1548"/>
              <a:gd name="T1" fmla="*/ 1327 h 1648"/>
              <a:gd name="T2" fmla="*/ 1268 w 1548"/>
              <a:gd name="T3" fmla="*/ 1408 h 1648"/>
              <a:gd name="T4" fmla="*/ 1186 w 1548"/>
              <a:gd name="T5" fmla="*/ 1129 h 1648"/>
              <a:gd name="T6" fmla="*/ 1307 w 1548"/>
              <a:gd name="T7" fmla="*/ 1195 h 1648"/>
              <a:gd name="T8" fmla="*/ 1388 w 1548"/>
              <a:gd name="T9" fmla="*/ 893 h 1648"/>
              <a:gd name="T10" fmla="*/ 1018 w 1548"/>
              <a:gd name="T11" fmla="*/ 327 h 1648"/>
              <a:gd name="T12" fmla="*/ 1061 w 1548"/>
              <a:gd name="T13" fmla="*/ 195 h 1648"/>
              <a:gd name="T14" fmla="*/ 1526 w 1548"/>
              <a:gd name="T15" fmla="*/ 893 h 1648"/>
              <a:gd name="T16" fmla="*/ 1428 w 1548"/>
              <a:gd name="T17" fmla="*/ 1261 h 1648"/>
              <a:gd name="T18" fmla="*/ 1548 w 1548"/>
              <a:gd name="T19" fmla="*/ 1327 h 1648"/>
              <a:gd name="T20" fmla="*/ 770 w 1548"/>
              <a:gd name="T21" fmla="*/ 1511 h 1648"/>
              <a:gd name="T22" fmla="*/ 235 w 1548"/>
              <a:gd name="T23" fmla="*/ 1200 h 1648"/>
              <a:gd name="T24" fmla="*/ 357 w 1548"/>
              <a:gd name="T25" fmla="*/ 1130 h 1648"/>
              <a:gd name="T26" fmla="*/ 75 w 1548"/>
              <a:gd name="T27" fmla="*/ 1055 h 1648"/>
              <a:gd name="T28" fmla="*/ 0 w 1548"/>
              <a:gd name="T29" fmla="*/ 1336 h 1648"/>
              <a:gd name="T30" fmla="*/ 116 w 1548"/>
              <a:gd name="T31" fmla="*/ 1269 h 1648"/>
              <a:gd name="T32" fmla="*/ 770 w 1548"/>
              <a:gd name="T33" fmla="*/ 1648 h 1648"/>
              <a:gd name="T34" fmla="*/ 1180 w 1548"/>
              <a:gd name="T35" fmla="*/ 1527 h 1648"/>
              <a:gd name="T36" fmla="*/ 1095 w 1548"/>
              <a:gd name="T37" fmla="*/ 1418 h 1648"/>
              <a:gd name="T38" fmla="*/ 770 w 1548"/>
              <a:gd name="T39" fmla="*/ 1511 h 1648"/>
              <a:gd name="T40" fmla="*/ 153 w 1548"/>
              <a:gd name="T41" fmla="*/ 901 h 1648"/>
              <a:gd name="T42" fmla="*/ 152 w 1548"/>
              <a:gd name="T43" fmla="*/ 893 h 1648"/>
              <a:gd name="T44" fmla="*/ 702 w 1548"/>
              <a:gd name="T45" fmla="*/ 279 h 1648"/>
              <a:gd name="T46" fmla="*/ 702 w 1548"/>
              <a:gd name="T47" fmla="*/ 412 h 1648"/>
              <a:gd name="T48" fmla="*/ 908 w 1548"/>
              <a:gd name="T49" fmla="*/ 206 h 1648"/>
              <a:gd name="T50" fmla="*/ 702 w 1548"/>
              <a:gd name="T51" fmla="*/ 0 h 1648"/>
              <a:gd name="T52" fmla="*/ 702 w 1548"/>
              <a:gd name="T53" fmla="*/ 141 h 1648"/>
              <a:gd name="T54" fmla="*/ 15 w 1548"/>
              <a:gd name="T55" fmla="*/ 893 h 1648"/>
              <a:gd name="T56" fmla="*/ 16 w 1548"/>
              <a:gd name="T57" fmla="*/ 920 h 1648"/>
              <a:gd name="T58" fmla="*/ 153 w 1548"/>
              <a:gd name="T59" fmla="*/ 901 h 1648"/>
              <a:gd name="T60" fmla="*/ 573 w 1548"/>
              <a:gd name="T61" fmla="*/ 862 h 1648"/>
              <a:gd name="T62" fmla="*/ 602 w 1548"/>
              <a:gd name="T63" fmla="*/ 1039 h 1648"/>
              <a:gd name="T64" fmla="*/ 860 w 1548"/>
              <a:gd name="T65" fmla="*/ 830 h 1648"/>
              <a:gd name="T66" fmla="*/ 592 w 1548"/>
              <a:gd name="T67" fmla="*/ 1305 h 1648"/>
              <a:gd name="T68" fmla="*/ 661 w 1548"/>
              <a:gd name="T69" fmla="*/ 1305 h 1648"/>
              <a:gd name="T70" fmla="*/ 695 w 1548"/>
              <a:gd name="T71" fmla="*/ 1103 h 1648"/>
              <a:gd name="T72" fmla="*/ 887 w 1548"/>
              <a:gd name="T73" fmla="*/ 1061 h 1648"/>
              <a:gd name="T74" fmla="*/ 1170 w 1548"/>
              <a:gd name="T75" fmla="*/ 679 h 1648"/>
              <a:gd name="T76" fmla="*/ 573 w 1548"/>
              <a:gd name="T77" fmla="*/ 86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8" h="1648">
                <a:moveTo>
                  <a:pt x="1548" y="1327"/>
                </a:moveTo>
                <a:cubicBezTo>
                  <a:pt x="1268" y="1408"/>
                  <a:pt x="1268" y="1408"/>
                  <a:pt x="1268" y="1408"/>
                </a:cubicBezTo>
                <a:cubicBezTo>
                  <a:pt x="1186" y="1129"/>
                  <a:pt x="1186" y="1129"/>
                  <a:pt x="1186" y="1129"/>
                </a:cubicBezTo>
                <a:cubicBezTo>
                  <a:pt x="1307" y="1195"/>
                  <a:pt x="1307" y="1195"/>
                  <a:pt x="1307" y="1195"/>
                </a:cubicBezTo>
                <a:cubicBezTo>
                  <a:pt x="1358" y="1105"/>
                  <a:pt x="1388" y="1003"/>
                  <a:pt x="1388" y="893"/>
                </a:cubicBezTo>
                <a:cubicBezTo>
                  <a:pt x="1388" y="640"/>
                  <a:pt x="1236" y="422"/>
                  <a:pt x="1018" y="327"/>
                </a:cubicBezTo>
                <a:cubicBezTo>
                  <a:pt x="1061" y="195"/>
                  <a:pt x="1061" y="195"/>
                  <a:pt x="1061" y="195"/>
                </a:cubicBezTo>
                <a:cubicBezTo>
                  <a:pt x="1334" y="309"/>
                  <a:pt x="1526" y="578"/>
                  <a:pt x="1526" y="893"/>
                </a:cubicBezTo>
                <a:cubicBezTo>
                  <a:pt x="1526" y="1027"/>
                  <a:pt x="1490" y="1152"/>
                  <a:pt x="1428" y="1261"/>
                </a:cubicBezTo>
                <a:lnTo>
                  <a:pt x="1548" y="1327"/>
                </a:lnTo>
                <a:close/>
                <a:moveTo>
                  <a:pt x="770" y="1511"/>
                </a:moveTo>
                <a:cubicBezTo>
                  <a:pt x="542" y="1511"/>
                  <a:pt x="342" y="1385"/>
                  <a:pt x="235" y="1200"/>
                </a:cubicBezTo>
                <a:cubicBezTo>
                  <a:pt x="357" y="1130"/>
                  <a:pt x="357" y="1130"/>
                  <a:pt x="357" y="1130"/>
                </a:cubicBezTo>
                <a:cubicBezTo>
                  <a:pt x="75" y="1055"/>
                  <a:pt x="75" y="1055"/>
                  <a:pt x="75" y="1055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116" y="1269"/>
                  <a:pt x="116" y="1269"/>
                  <a:pt x="116" y="1269"/>
                </a:cubicBezTo>
                <a:cubicBezTo>
                  <a:pt x="247" y="1495"/>
                  <a:pt x="490" y="1648"/>
                  <a:pt x="770" y="1648"/>
                </a:cubicBezTo>
                <a:cubicBezTo>
                  <a:pt x="922" y="1648"/>
                  <a:pt x="1062" y="1603"/>
                  <a:pt x="1180" y="1527"/>
                </a:cubicBezTo>
                <a:cubicBezTo>
                  <a:pt x="1095" y="1418"/>
                  <a:pt x="1095" y="1418"/>
                  <a:pt x="1095" y="1418"/>
                </a:cubicBezTo>
                <a:cubicBezTo>
                  <a:pt x="1001" y="1476"/>
                  <a:pt x="890" y="1511"/>
                  <a:pt x="770" y="1511"/>
                </a:cubicBezTo>
                <a:close/>
                <a:moveTo>
                  <a:pt x="153" y="901"/>
                </a:moveTo>
                <a:cubicBezTo>
                  <a:pt x="153" y="898"/>
                  <a:pt x="152" y="896"/>
                  <a:pt x="152" y="893"/>
                </a:cubicBezTo>
                <a:cubicBezTo>
                  <a:pt x="152" y="575"/>
                  <a:pt x="393" y="314"/>
                  <a:pt x="702" y="279"/>
                </a:cubicBezTo>
                <a:cubicBezTo>
                  <a:pt x="702" y="412"/>
                  <a:pt x="702" y="412"/>
                  <a:pt x="702" y="412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702" y="0"/>
                  <a:pt x="702" y="0"/>
                  <a:pt x="702" y="0"/>
                </a:cubicBezTo>
                <a:cubicBezTo>
                  <a:pt x="702" y="141"/>
                  <a:pt x="702" y="141"/>
                  <a:pt x="702" y="141"/>
                </a:cubicBezTo>
                <a:cubicBezTo>
                  <a:pt x="317" y="175"/>
                  <a:pt x="15" y="499"/>
                  <a:pt x="15" y="893"/>
                </a:cubicBezTo>
                <a:cubicBezTo>
                  <a:pt x="15" y="902"/>
                  <a:pt x="16" y="911"/>
                  <a:pt x="16" y="920"/>
                </a:cubicBezTo>
                <a:lnTo>
                  <a:pt x="153" y="901"/>
                </a:lnTo>
                <a:close/>
                <a:moveTo>
                  <a:pt x="573" y="862"/>
                </a:moveTo>
                <a:cubicBezTo>
                  <a:pt x="556" y="922"/>
                  <a:pt x="563" y="984"/>
                  <a:pt x="602" y="1039"/>
                </a:cubicBezTo>
                <a:cubicBezTo>
                  <a:pt x="664" y="947"/>
                  <a:pt x="780" y="849"/>
                  <a:pt x="860" y="830"/>
                </a:cubicBezTo>
                <a:cubicBezTo>
                  <a:pt x="696" y="949"/>
                  <a:pt x="604" y="1116"/>
                  <a:pt x="592" y="1305"/>
                </a:cubicBezTo>
                <a:cubicBezTo>
                  <a:pt x="661" y="1305"/>
                  <a:pt x="661" y="1305"/>
                  <a:pt x="661" y="1305"/>
                </a:cubicBezTo>
                <a:cubicBezTo>
                  <a:pt x="660" y="1233"/>
                  <a:pt x="670" y="1144"/>
                  <a:pt x="695" y="1103"/>
                </a:cubicBezTo>
                <a:cubicBezTo>
                  <a:pt x="758" y="1124"/>
                  <a:pt x="827" y="1112"/>
                  <a:pt x="887" y="1061"/>
                </a:cubicBezTo>
                <a:cubicBezTo>
                  <a:pt x="1006" y="961"/>
                  <a:pt x="961" y="708"/>
                  <a:pt x="1170" y="679"/>
                </a:cubicBezTo>
                <a:cubicBezTo>
                  <a:pt x="890" y="526"/>
                  <a:pt x="624" y="688"/>
                  <a:pt x="573" y="8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bg-BG" sz="900" dirty="0">
              <a:latin typeface="Calibri Light"/>
            </a:endParaRPr>
          </a:p>
        </p:txBody>
      </p:sp>
      <p:sp>
        <p:nvSpPr>
          <p:cNvPr id="21" name="Freeform 102">
            <a:extLst>
              <a:ext uri="{FF2B5EF4-FFF2-40B4-BE49-F238E27FC236}">
                <a16:creationId xmlns:a16="http://schemas.microsoft.com/office/drawing/2014/main" id="{247854B4-36C0-5340-8FFF-7A4FA6169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993" y="1871497"/>
            <a:ext cx="714007" cy="63817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Calibri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B6FDFB-927A-0149-A585-A4F15E213D54}"/>
              </a:ext>
            </a:extLst>
          </p:cNvPr>
          <p:cNvSpPr/>
          <p:nvPr/>
        </p:nvSpPr>
        <p:spPr>
          <a:xfrm>
            <a:off x="0" y="5139921"/>
            <a:ext cx="12192000" cy="1717839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sp>
        <p:nvSpPr>
          <p:cNvPr id="22" name="TextBox 168">
            <a:extLst>
              <a:ext uri="{FF2B5EF4-FFF2-40B4-BE49-F238E27FC236}">
                <a16:creationId xmlns:a16="http://schemas.microsoft.com/office/drawing/2014/main" id="{CC0053CF-34CC-FD47-813F-1E0069FFB55A}"/>
              </a:ext>
            </a:extLst>
          </p:cNvPr>
          <p:cNvSpPr txBox="1"/>
          <p:nvPr/>
        </p:nvSpPr>
        <p:spPr>
          <a:xfrm>
            <a:off x="863341" y="5628503"/>
            <a:ext cx="10105249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BR" sz="3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每月为用户防御攻击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1000000+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 Light"/>
              </a:rPr>
              <a:t>次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 Light"/>
            </a:endParaRPr>
          </a:p>
        </p:txBody>
      </p:sp>
      <p:sp>
        <p:nvSpPr>
          <p:cNvPr id="24" name="Shape 3679">
            <a:extLst>
              <a:ext uri="{FF2B5EF4-FFF2-40B4-BE49-F238E27FC236}">
                <a16:creationId xmlns:a16="http://schemas.microsoft.com/office/drawing/2014/main" id="{0C706287-B02E-4743-AFEB-6B4147298A84}"/>
              </a:ext>
            </a:extLst>
          </p:cNvPr>
          <p:cNvSpPr/>
          <p:nvPr/>
        </p:nvSpPr>
        <p:spPr>
          <a:xfrm>
            <a:off x="762097" y="6114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0"/>
                  <a:pt x="10580" y="10800"/>
                  <a:pt x="10309" y="10800"/>
                </a:cubicBezTo>
                <a:cubicBezTo>
                  <a:pt x="10038" y="10800"/>
                  <a:pt x="9818" y="10580"/>
                  <a:pt x="9818" y="10309"/>
                </a:cubicBezTo>
                <a:cubicBezTo>
                  <a:pt x="9818" y="10039"/>
                  <a:pt x="10038" y="9818"/>
                  <a:pt x="10309" y="9818"/>
                </a:cubicBezTo>
                <a:cubicBezTo>
                  <a:pt x="10580" y="9818"/>
                  <a:pt x="10800" y="10039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7"/>
                </a:lnTo>
                <a:cubicBezTo>
                  <a:pt x="12761" y="14998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4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7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7"/>
                  <a:pt x="11752" y="10012"/>
                  <a:pt x="11709" y="9873"/>
                </a:cubicBezTo>
                <a:cubicBezTo>
                  <a:pt x="12146" y="9209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2"/>
                  <a:pt x="14957" y="12341"/>
                  <a:pt x="14957" y="12487"/>
                </a:cubicBezTo>
                <a:cubicBezTo>
                  <a:pt x="14957" y="12624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89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4"/>
                </a:cubicBezTo>
                <a:lnTo>
                  <a:pt x="5474" y="9059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6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2"/>
                </a:lnTo>
                <a:cubicBezTo>
                  <a:pt x="10511" y="16870"/>
                  <a:pt x="11735" y="16875"/>
                  <a:pt x="12503" y="16131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8164"/>
                </a:lnTo>
                <a:cubicBezTo>
                  <a:pt x="21600" y="18028"/>
                  <a:pt x="21545" y="17906"/>
                  <a:pt x="21456" y="178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F2AADE6-47CF-1D4F-B3AC-93238DF81518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33383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服务报价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32BF000-D366-AB4D-9815-253F209C2E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23" y="2664017"/>
            <a:ext cx="3117787" cy="21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715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02131" y="490197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SaaS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个版本报价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30900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F309D13-8DC0-8840-9645-906A1CC04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88632"/>
              </p:ext>
            </p:extLst>
          </p:nvPr>
        </p:nvGraphicFramePr>
        <p:xfrm>
          <a:off x="2537666" y="1505329"/>
          <a:ext cx="2711228" cy="4487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614">
                  <a:extLst>
                    <a:ext uri="{9D8B030D-6E8A-4147-A177-3AD203B41FA5}">
                      <a16:colId xmlns:a16="http://schemas.microsoft.com/office/drawing/2014/main" val="1559473130"/>
                    </a:ext>
                  </a:extLst>
                </a:gridCol>
                <a:gridCol w="1355614">
                  <a:extLst>
                    <a:ext uri="{9D8B030D-6E8A-4147-A177-3AD203B41FA5}">
                      <a16:colId xmlns:a16="http://schemas.microsoft.com/office/drawing/2014/main" val="4030854617"/>
                    </a:ext>
                  </a:extLst>
                </a:gridCol>
              </a:tblGrid>
              <a:tr h="739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标准版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创业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基础班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（企业）</a:t>
                      </a:r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912526"/>
                  </a:ext>
                </a:extLst>
              </a:tr>
              <a:tr h="749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24800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38800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415931"/>
                  </a:ext>
                </a:extLst>
              </a:tr>
              <a:tr h="749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0-500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845322"/>
                  </a:ext>
                </a:extLst>
              </a:tr>
              <a:tr h="749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787099"/>
                  </a:ext>
                </a:extLst>
              </a:tr>
              <a:tr h="749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400226"/>
                  </a:ext>
                </a:extLst>
              </a:tr>
              <a:tr h="749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94853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B12720-02E8-8C49-BCCD-8F3CA6689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56244"/>
              </p:ext>
            </p:extLst>
          </p:nvPr>
        </p:nvGraphicFramePr>
        <p:xfrm>
          <a:off x="5511470" y="1504169"/>
          <a:ext cx="1601849" cy="446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849">
                  <a:extLst>
                    <a:ext uri="{9D8B030D-6E8A-4147-A177-3AD203B41FA5}">
                      <a16:colId xmlns:a16="http://schemas.microsoft.com/office/drawing/2014/main" val="4032912693"/>
                    </a:ext>
                  </a:extLst>
                </a:gridCol>
              </a:tblGrid>
              <a:tr h="73250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标准版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（企业）</a:t>
                      </a:r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24450"/>
                  </a:ext>
                </a:extLst>
              </a:tr>
              <a:tr h="763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61800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944579"/>
                  </a:ext>
                </a:extLst>
              </a:tr>
              <a:tr h="769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0-1000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24223"/>
                  </a:ext>
                </a:extLst>
              </a:tr>
              <a:tr h="73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24175"/>
                  </a:ext>
                </a:extLst>
              </a:tr>
              <a:tr h="73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478387"/>
                  </a:ext>
                </a:extLst>
              </a:tr>
              <a:tr h="73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2173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BE8F14C-C8D7-384C-BB03-1D9164C42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87097"/>
              </p:ext>
            </p:extLst>
          </p:nvPr>
        </p:nvGraphicFramePr>
        <p:xfrm>
          <a:off x="7375895" y="1504169"/>
          <a:ext cx="4043712" cy="448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904">
                  <a:extLst>
                    <a:ext uri="{9D8B030D-6E8A-4147-A177-3AD203B41FA5}">
                      <a16:colId xmlns:a16="http://schemas.microsoft.com/office/drawing/2014/main" val="2197288451"/>
                    </a:ext>
                  </a:extLst>
                </a:gridCol>
                <a:gridCol w="1347904">
                  <a:extLst>
                    <a:ext uri="{9D8B030D-6E8A-4147-A177-3AD203B41FA5}">
                      <a16:colId xmlns:a16="http://schemas.microsoft.com/office/drawing/2014/main" val="1424788043"/>
                    </a:ext>
                  </a:extLst>
                </a:gridCol>
                <a:gridCol w="1347904">
                  <a:extLst>
                    <a:ext uri="{9D8B030D-6E8A-4147-A177-3AD203B41FA5}">
                      <a16:colId xmlns:a16="http://schemas.microsoft.com/office/drawing/2014/main" val="2517085913"/>
                    </a:ext>
                  </a:extLst>
                </a:gridCol>
              </a:tblGrid>
              <a:tr h="74791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专业版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（企业）</a:t>
                      </a:r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高级版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（企业）</a:t>
                      </a:r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尊享版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（企业）</a:t>
                      </a:r>
                    </a:p>
                  </a:txBody>
                  <a:tcPr anchor="ctr">
                    <a:solidFill>
                      <a:srgbClr val="006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415834"/>
                  </a:ext>
                </a:extLst>
              </a:tr>
              <a:tr h="74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103800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209800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6ECC"/>
                          </a:solidFill>
                        </a:rPr>
                        <a:t>298800</a:t>
                      </a:r>
                      <a:endParaRPr lang="zh-CN" altLang="en-US" dirty="0">
                        <a:solidFill>
                          <a:srgbClr val="006E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697483"/>
                  </a:ext>
                </a:extLst>
              </a:tr>
              <a:tr h="747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0-2000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0-5000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0-10000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246090"/>
                  </a:ext>
                </a:extLst>
              </a:tr>
              <a:tr h="747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35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789514"/>
                  </a:ext>
                </a:extLst>
              </a:tr>
              <a:tr h="747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72388"/>
                  </a:ext>
                </a:extLst>
              </a:tr>
              <a:tr h="747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0.8/GB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19793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8467FF3-F279-1D48-A548-D64B50E4A879}"/>
              </a:ext>
            </a:extLst>
          </p:cNvPr>
          <p:cNvSpPr txBox="1"/>
          <p:nvPr/>
        </p:nvSpPr>
        <p:spPr>
          <a:xfrm>
            <a:off x="868050" y="2416065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费用（元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BEB077-1DFF-5B41-9BA2-B25092C9D50C}"/>
              </a:ext>
            </a:extLst>
          </p:cNvPr>
          <p:cNvSpPr txBox="1"/>
          <p:nvPr/>
        </p:nvSpPr>
        <p:spPr>
          <a:xfrm>
            <a:off x="420114" y="3099604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收费学员（人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34B88C-8489-E64D-809A-87A278FC4E31}"/>
              </a:ext>
            </a:extLst>
          </p:cNvPr>
          <p:cNvSpPr txBox="1"/>
          <p:nvPr/>
        </p:nvSpPr>
        <p:spPr>
          <a:xfrm>
            <a:off x="442242" y="3911943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直播服务（人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736E4-6673-DE48-BDD4-C09F86ED5DD9}"/>
              </a:ext>
            </a:extLst>
          </p:cNvPr>
          <p:cNvSpPr txBox="1"/>
          <p:nvPr/>
        </p:nvSpPr>
        <p:spPr>
          <a:xfrm>
            <a:off x="195381" y="4686299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点播服务（空间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EE25A6-FC37-7547-B02B-2D0081AB1074}"/>
              </a:ext>
            </a:extLst>
          </p:cNvPr>
          <p:cNvSpPr txBox="1"/>
          <p:nvPr/>
        </p:nvSpPr>
        <p:spPr>
          <a:xfrm>
            <a:off x="541628" y="54112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点播服务（流量）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Shape 3834">
            <a:extLst>
              <a:ext uri="{FF2B5EF4-FFF2-40B4-BE49-F238E27FC236}">
                <a16:creationId xmlns:a16="http://schemas.microsoft.com/office/drawing/2014/main" id="{A440AE25-9442-754C-86B9-F85CA85131F3}"/>
              </a:ext>
            </a:extLst>
          </p:cNvPr>
          <p:cNvSpPr/>
          <p:nvPr/>
        </p:nvSpPr>
        <p:spPr>
          <a:xfrm>
            <a:off x="728533" y="643379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30"/>
                  <a:pt x="9939" y="12055"/>
                  <a:pt x="9982" y="12159"/>
                </a:cubicBezTo>
                <a:cubicBezTo>
                  <a:pt x="10026" y="12263"/>
                  <a:pt x="10082" y="12352"/>
                  <a:pt x="10151" y="12426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8"/>
                </a:cubicBezTo>
                <a:lnTo>
                  <a:pt x="10605" y="10883"/>
                </a:lnTo>
                <a:cubicBezTo>
                  <a:pt x="10368" y="10883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9"/>
                </a:moveTo>
                <a:cubicBezTo>
                  <a:pt x="11425" y="14199"/>
                  <a:pt x="11338" y="14135"/>
                  <a:pt x="11242" y="14087"/>
                </a:cubicBezTo>
                <a:cubicBezTo>
                  <a:pt x="11145" y="14037"/>
                  <a:pt x="11102" y="13994"/>
                  <a:pt x="11001" y="13957"/>
                </a:cubicBezTo>
                <a:lnTo>
                  <a:pt x="11001" y="16096"/>
                </a:lnTo>
                <a:cubicBezTo>
                  <a:pt x="11238" y="16071"/>
                  <a:pt x="11377" y="15976"/>
                  <a:pt x="11528" y="15807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9"/>
                </a:cubicBezTo>
                <a:moveTo>
                  <a:pt x="12385" y="15752"/>
                </a:moveTo>
                <a:cubicBezTo>
                  <a:pt x="12304" y="16006"/>
                  <a:pt x="12193" y="16217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09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8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8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4"/>
                  <a:pt x="10605" y="16096"/>
                </a:cubicBezTo>
                <a:lnTo>
                  <a:pt x="10605" y="13874"/>
                </a:lnTo>
                <a:cubicBezTo>
                  <a:pt x="10425" y="13807"/>
                  <a:pt x="10302" y="13727"/>
                  <a:pt x="10124" y="13632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6"/>
                </a:cubicBezTo>
                <a:cubicBezTo>
                  <a:pt x="9165" y="11562"/>
                  <a:pt x="9206" y="11304"/>
                  <a:pt x="9287" y="11081"/>
                </a:cubicBezTo>
                <a:cubicBezTo>
                  <a:pt x="9369" y="10857"/>
                  <a:pt x="9478" y="10671"/>
                  <a:pt x="9617" y="10521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8"/>
                  <a:pt x="10605" y="10058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8"/>
                </a:lnTo>
                <a:cubicBezTo>
                  <a:pt x="11199" y="10058"/>
                  <a:pt x="11329" y="10093"/>
                  <a:pt x="11505" y="10167"/>
                </a:cubicBezTo>
                <a:cubicBezTo>
                  <a:pt x="11681" y="10241"/>
                  <a:pt x="11834" y="10350"/>
                  <a:pt x="11963" y="10498"/>
                </a:cubicBezTo>
                <a:cubicBezTo>
                  <a:pt x="12093" y="10644"/>
                  <a:pt x="12196" y="10832"/>
                  <a:pt x="12273" y="11057"/>
                </a:cubicBezTo>
                <a:cubicBezTo>
                  <a:pt x="12350" y="11284"/>
                  <a:pt x="12388" y="11548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1"/>
                </a:cubicBezTo>
                <a:cubicBezTo>
                  <a:pt x="11355" y="10966"/>
                  <a:pt x="11238" y="10883"/>
                  <a:pt x="11001" y="10883"/>
                </a:cubicBezTo>
                <a:lnTo>
                  <a:pt x="11001" y="12820"/>
                </a:lnTo>
                <a:cubicBezTo>
                  <a:pt x="11199" y="12894"/>
                  <a:pt x="11336" y="12978"/>
                  <a:pt x="11525" y="13077"/>
                </a:cubicBezTo>
                <a:cubicBezTo>
                  <a:pt x="11714" y="13176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2"/>
                </a:cubicBezTo>
                <a:cubicBezTo>
                  <a:pt x="12463" y="14248"/>
                  <a:pt x="12507" y="14527"/>
                  <a:pt x="12507" y="14857"/>
                </a:cubicBezTo>
                <a:cubicBezTo>
                  <a:pt x="12507" y="15199"/>
                  <a:pt x="12466" y="15497"/>
                  <a:pt x="12385" y="15752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1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1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斜纹 7">
            <a:extLst>
              <a:ext uri="{FF2B5EF4-FFF2-40B4-BE49-F238E27FC236}">
                <a16:creationId xmlns:a16="http://schemas.microsoft.com/office/drawing/2014/main" id="{0E12A778-B4A5-EE4C-A7BF-BE24DA5A3946}"/>
              </a:ext>
            </a:extLst>
          </p:cNvPr>
          <p:cNvSpPr/>
          <p:nvPr/>
        </p:nvSpPr>
        <p:spPr>
          <a:xfrm>
            <a:off x="5511470" y="1504997"/>
            <a:ext cx="444488" cy="422657"/>
          </a:xfrm>
          <a:prstGeom prst="diagStrip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6442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F2AADE6-47CF-1D4F-B3AC-93238DF81518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33383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客户案例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CDF2B0C-54BE-B64E-A3B8-5374DA21679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51" y="2721279"/>
            <a:ext cx="2749626" cy="1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983"/>
            <a:ext cx="121920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8517" y="472894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我们能为您做什么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3741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Mission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9322D9-6F2A-6349-B2D8-55D874875F42}"/>
              </a:ext>
            </a:extLst>
          </p:cNvPr>
          <p:cNvSpPr/>
          <p:nvPr/>
        </p:nvSpPr>
        <p:spPr>
          <a:xfrm>
            <a:off x="-19051" y="5591175"/>
            <a:ext cx="12277725" cy="1289030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710406" y="996114"/>
            <a:ext cx="3404394" cy="103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877801" y="2002038"/>
            <a:ext cx="8363162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为用户创造更高的价值，圆您创业梦想。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Shape 3686">
            <a:extLst>
              <a:ext uri="{FF2B5EF4-FFF2-40B4-BE49-F238E27FC236}">
                <a16:creationId xmlns:a16="http://schemas.microsoft.com/office/drawing/2014/main" id="{55B456BF-EBAC-CE46-9F42-60702D918F44}"/>
              </a:ext>
            </a:extLst>
          </p:cNvPr>
          <p:cNvSpPr/>
          <p:nvPr/>
        </p:nvSpPr>
        <p:spPr>
          <a:xfrm>
            <a:off x="746360" y="62030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5"/>
                </a:moveTo>
                <a:lnTo>
                  <a:pt x="10800" y="1965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5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3"/>
                  <a:pt x="5941" y="17047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8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5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6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8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5"/>
                  <a:pt x="19636" y="1965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9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8"/>
                  <a:pt x="16278" y="16973"/>
                </a:cubicBezTo>
                <a:lnTo>
                  <a:pt x="16972" y="17667"/>
                </a:lnTo>
                <a:cubicBezTo>
                  <a:pt x="16969" y="17669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9"/>
                  <a:pt x="16972" y="1627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E3274FC-06A3-AC4C-A9E6-B35A080F51F9}"/>
              </a:ext>
            </a:extLst>
          </p:cNvPr>
          <p:cNvGrpSpPr/>
          <p:nvPr/>
        </p:nvGrpSpPr>
        <p:grpSpPr>
          <a:xfrm>
            <a:off x="2484927" y="3595302"/>
            <a:ext cx="1107996" cy="1184218"/>
            <a:chOff x="2484927" y="3595302"/>
            <a:chExt cx="1107996" cy="118421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71D7E78-EE93-244F-AE47-99F96E25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6032" y="3595302"/>
              <a:ext cx="596900" cy="5969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5340AA-63F1-AC48-9ADF-637C10FB8848}"/>
                </a:ext>
              </a:extLst>
            </p:cNvPr>
            <p:cNvSpPr/>
            <p:nvPr/>
          </p:nvSpPr>
          <p:spPr>
            <a:xfrm>
              <a:off x="2484927" y="441018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教育机构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7EDE6EB-62C6-CB45-A260-AA468C604DE7}"/>
              </a:ext>
            </a:extLst>
          </p:cNvPr>
          <p:cNvGrpSpPr/>
          <p:nvPr/>
        </p:nvGrpSpPr>
        <p:grpSpPr>
          <a:xfrm>
            <a:off x="5297420" y="3595302"/>
            <a:ext cx="1107996" cy="1179047"/>
            <a:chOff x="5297420" y="3595302"/>
            <a:chExt cx="1107996" cy="11790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74F18C-B0B2-F645-A2C1-3A79C1B0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3918" y="3595302"/>
              <a:ext cx="596900" cy="5969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2CE46D4-E3DC-B643-A83B-96AA149C6E4F}"/>
                </a:ext>
              </a:extLst>
            </p:cNvPr>
            <p:cNvSpPr/>
            <p:nvPr/>
          </p:nvSpPr>
          <p:spPr>
            <a:xfrm>
              <a:off x="5297420" y="440501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各类学校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2C0C9B-291E-AA4D-B538-02C867B2050A}"/>
              </a:ext>
            </a:extLst>
          </p:cNvPr>
          <p:cNvGrpSpPr/>
          <p:nvPr/>
        </p:nvGrpSpPr>
        <p:grpSpPr>
          <a:xfrm>
            <a:off x="8062288" y="3573462"/>
            <a:ext cx="1107996" cy="1200887"/>
            <a:chOff x="8062288" y="3573462"/>
            <a:chExt cx="1107996" cy="120088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BABDC3-695A-5B41-8BB1-7F81C60F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6059" y="3573462"/>
              <a:ext cx="596900" cy="5969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5D5193B-00CE-854C-B692-5B9CA71C1097}"/>
                </a:ext>
              </a:extLst>
            </p:cNvPr>
            <p:cNvSpPr/>
            <p:nvPr/>
          </p:nvSpPr>
          <p:spPr>
            <a:xfrm>
              <a:off x="8062288" y="440501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企业内训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E21F6CC-F9DB-204A-8527-D891650C0E0E}"/>
              </a:ext>
            </a:extLst>
          </p:cNvPr>
          <p:cNvSpPr/>
          <p:nvPr/>
        </p:nvSpPr>
        <p:spPr>
          <a:xfrm>
            <a:off x="1334508" y="6046424"/>
            <a:ext cx="8995719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助力教育行业实现互联网转型升级</a:t>
            </a:r>
          </a:p>
        </p:txBody>
      </p:sp>
    </p:spTree>
    <p:extLst>
      <p:ext uri="{BB962C8B-B14F-4D97-AF65-F5344CB8AC3E}">
        <p14:creationId xmlns:p14="http://schemas.microsoft.com/office/powerpoint/2010/main" val="30261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6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6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6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6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2825" y="4832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客户案例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923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3889">
            <a:extLst>
              <a:ext uri="{FF2B5EF4-FFF2-40B4-BE49-F238E27FC236}">
                <a16:creationId xmlns:a16="http://schemas.microsoft.com/office/drawing/2014/main" id="{DBDB794F-C2BE-6543-BE05-F1B3671381FC}"/>
              </a:ext>
            </a:extLst>
          </p:cNvPr>
          <p:cNvSpPr/>
          <p:nvPr/>
        </p:nvSpPr>
        <p:spPr>
          <a:xfrm>
            <a:off x="772212" y="627129"/>
            <a:ext cx="253599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70"/>
                  <a:pt x="18907" y="17670"/>
                </a:cubicBezTo>
                <a:cubicBezTo>
                  <a:pt x="19802" y="17670"/>
                  <a:pt x="20528" y="18329"/>
                  <a:pt x="20528" y="19143"/>
                </a:cubicBezTo>
                <a:cubicBezTo>
                  <a:pt x="20528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6"/>
                </a:cubicBezTo>
                <a:cubicBezTo>
                  <a:pt x="1082" y="9981"/>
                  <a:pt x="1808" y="9323"/>
                  <a:pt x="2703" y="9323"/>
                </a:cubicBezTo>
                <a:cubicBezTo>
                  <a:pt x="3598" y="9323"/>
                  <a:pt x="4323" y="9981"/>
                  <a:pt x="4323" y="10796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8" y="1634"/>
                  <a:pt x="20528" y="2448"/>
                </a:cubicBezTo>
                <a:cubicBezTo>
                  <a:pt x="20528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60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3" y="4905"/>
                  <a:pt x="21600" y="3807"/>
                  <a:pt x="21600" y="2452"/>
                </a:cubicBezTo>
                <a:cubicBezTo>
                  <a:pt x="21600" y="1098"/>
                  <a:pt x="20393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7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7" y="8347"/>
                  <a:pt x="0" y="9445"/>
                  <a:pt x="0" y="10800"/>
                </a:cubicBezTo>
                <a:cubicBezTo>
                  <a:pt x="0" y="12155"/>
                  <a:pt x="1207" y="13253"/>
                  <a:pt x="2698" y="13253"/>
                </a:cubicBezTo>
                <a:cubicBezTo>
                  <a:pt x="3509" y="13253"/>
                  <a:pt x="4227" y="12921"/>
                  <a:pt x="4722" y="12407"/>
                </a:cubicBezTo>
                <a:lnTo>
                  <a:pt x="16347" y="18395"/>
                </a:lnTo>
                <a:cubicBezTo>
                  <a:pt x="16262" y="18634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3" y="21600"/>
                  <a:pt x="21600" y="20502"/>
                  <a:pt x="21600" y="19147"/>
                </a:cubicBezTo>
                <a:cubicBezTo>
                  <a:pt x="21600" y="17793"/>
                  <a:pt x="20393" y="16695"/>
                  <a:pt x="18902" y="1669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00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F2AADE6-47CF-1D4F-B3AC-93238DF81518}"/>
              </a:ext>
            </a:extLst>
          </p:cNvPr>
          <p:cNvSpPr/>
          <p:nvPr/>
        </p:nvSpPr>
        <p:spPr>
          <a:xfrm>
            <a:off x="-56548" y="1305433"/>
            <a:ext cx="12290868" cy="4113788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33383" y="329819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06</a:t>
            </a:r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更多产品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2538" y="948051"/>
            <a:ext cx="609600" cy="609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59DBDF1-ADD4-F246-B7FA-5D022D618F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450" y="2642111"/>
            <a:ext cx="2228453" cy="14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1400" y="4618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更多产品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188039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A3C12AC-4210-3043-A129-2854648FBA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308" y="1539518"/>
            <a:ext cx="8634095" cy="4856678"/>
          </a:xfrm>
          <a:prstGeom prst="rect">
            <a:avLst/>
          </a:prstGeom>
        </p:spPr>
      </p:pic>
      <p:sp>
        <p:nvSpPr>
          <p:cNvPr id="7" name="Shape 3723">
            <a:extLst>
              <a:ext uri="{FF2B5EF4-FFF2-40B4-BE49-F238E27FC236}">
                <a16:creationId xmlns:a16="http://schemas.microsoft.com/office/drawing/2014/main" id="{193E73AA-1BA1-2C45-905D-F4D0A820A8D4}"/>
              </a:ext>
            </a:extLst>
          </p:cNvPr>
          <p:cNvSpPr/>
          <p:nvPr/>
        </p:nvSpPr>
        <p:spPr>
          <a:xfrm>
            <a:off x="766750" y="59938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2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19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2"/>
                  <a:pt x="7004" y="15709"/>
                  <a:pt x="10800" y="15709"/>
                </a:cubicBezTo>
                <a:cubicBezTo>
                  <a:pt x="14596" y="15709"/>
                  <a:pt x="17673" y="13512"/>
                  <a:pt x="17673" y="10800"/>
                </a:cubicBezTo>
                <a:cubicBezTo>
                  <a:pt x="17673" y="9879"/>
                  <a:pt x="17310" y="9019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1"/>
                  <a:pt x="9818" y="10800"/>
                </a:cubicBezTo>
                <a:cubicBezTo>
                  <a:pt x="9818" y="10530"/>
                  <a:pt x="10258" y="10309"/>
                  <a:pt x="10800" y="10309"/>
                </a:cubicBezTo>
                <a:cubicBezTo>
                  <a:pt x="11342" y="10309"/>
                  <a:pt x="11782" y="10530"/>
                  <a:pt x="11782" y="10800"/>
                </a:cubicBezTo>
                <a:cubicBezTo>
                  <a:pt x="11782" y="11071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7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7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30"/>
                  <a:pt x="18655" y="16200"/>
                </a:cubicBezTo>
                <a:cubicBezTo>
                  <a:pt x="18655" y="16471"/>
                  <a:pt x="18874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5930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30"/>
                  <a:pt x="1964" y="16200"/>
                </a:cubicBezTo>
                <a:cubicBezTo>
                  <a:pt x="1964" y="16471"/>
                  <a:pt x="2183" y="16691"/>
                  <a:pt x="2455" y="16691"/>
                </a:cubicBezTo>
                <a:cubicBezTo>
                  <a:pt x="2726" y="16691"/>
                  <a:pt x="2945" y="16471"/>
                  <a:pt x="2945" y="16200"/>
                </a:cubicBezTo>
                <a:cubicBezTo>
                  <a:pt x="2945" y="15930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EE70CEC-B491-DD4F-9470-05B16CF79B4B}"/>
              </a:ext>
            </a:extLst>
          </p:cNvPr>
          <p:cNvSpPr txBox="1"/>
          <p:nvPr/>
        </p:nvSpPr>
        <p:spPr>
          <a:xfrm>
            <a:off x="603250" y="10374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在线课堂</a:t>
            </a:r>
          </a:p>
        </p:txBody>
      </p:sp>
    </p:spTree>
    <p:extLst>
      <p:ext uri="{BB962C8B-B14F-4D97-AF65-F5344CB8AC3E}">
        <p14:creationId xmlns:p14="http://schemas.microsoft.com/office/powerpoint/2010/main" val="3399274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164637" y="4038135"/>
            <a:ext cx="3027363" cy="2732957"/>
            <a:chOff x="9164637" y="4038135"/>
            <a:chExt cx="3027363" cy="2732957"/>
          </a:xfrm>
        </p:grpSpPr>
        <p:sp>
          <p:nvSpPr>
            <p:cNvPr id="18" name="等腰三角形 58"/>
            <p:cNvSpPr/>
            <p:nvPr/>
          </p:nvSpPr>
          <p:spPr>
            <a:xfrm>
              <a:off x="9525108" y="5430674"/>
              <a:ext cx="1162051" cy="130722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  <a:gd name="connsiteX0" fmla="*/ 452437 w 1600201"/>
                <a:gd name="connsiteY0" fmla="*/ 181691 h 732554"/>
                <a:gd name="connsiteX1" fmla="*/ 1600201 w 1600201"/>
                <a:gd name="connsiteY1" fmla="*/ 0 h 732554"/>
                <a:gd name="connsiteX2" fmla="*/ 0 w 1600201"/>
                <a:gd name="connsiteY2" fmla="*/ 732554 h 732554"/>
                <a:gd name="connsiteX3" fmla="*/ 452437 w 1600201"/>
                <a:gd name="connsiteY3" fmla="*/ 181691 h 732554"/>
                <a:gd name="connsiteX0" fmla="*/ 547687 w 1600201"/>
                <a:gd name="connsiteY0" fmla="*/ 0 h 957263"/>
                <a:gd name="connsiteX1" fmla="*/ 1600201 w 1600201"/>
                <a:gd name="connsiteY1" fmla="*/ 224709 h 957263"/>
                <a:gd name="connsiteX2" fmla="*/ 0 w 1600201"/>
                <a:gd name="connsiteY2" fmla="*/ 957263 h 957263"/>
                <a:gd name="connsiteX3" fmla="*/ 547687 w 1600201"/>
                <a:gd name="connsiteY3" fmla="*/ 0 h 957263"/>
                <a:gd name="connsiteX0" fmla="*/ 547687 w 1162051"/>
                <a:gd name="connsiteY0" fmla="*/ 349966 h 1307229"/>
                <a:gd name="connsiteX1" fmla="*/ 1162051 w 1162051"/>
                <a:gd name="connsiteY1" fmla="*/ 0 h 1307229"/>
                <a:gd name="connsiteX2" fmla="*/ 0 w 1162051"/>
                <a:gd name="connsiteY2" fmla="*/ 1307229 h 1307229"/>
                <a:gd name="connsiteX3" fmla="*/ 547687 w 1162051"/>
                <a:gd name="connsiteY3" fmla="*/ 349966 h 130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051" h="1307229">
                  <a:moveTo>
                    <a:pt x="547687" y="349966"/>
                  </a:moveTo>
                  <a:lnTo>
                    <a:pt x="1162051" y="0"/>
                  </a:lnTo>
                  <a:lnTo>
                    <a:pt x="0" y="1307229"/>
                  </a:lnTo>
                  <a:lnTo>
                    <a:pt x="547687" y="349966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"/>
            <p:cNvSpPr/>
            <p:nvPr/>
          </p:nvSpPr>
          <p:spPr>
            <a:xfrm>
              <a:off x="10694277" y="4864997"/>
              <a:ext cx="1474792" cy="557087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792" h="557087">
                  <a:moveTo>
                    <a:pt x="0" y="557087"/>
                  </a:moveTo>
                  <a:lnTo>
                    <a:pt x="211934" y="0"/>
                  </a:lnTo>
                  <a:lnTo>
                    <a:pt x="1474792" y="433262"/>
                  </a:lnTo>
                  <a:lnTo>
                    <a:pt x="0" y="55708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58"/>
            <p:cNvSpPr/>
            <p:nvPr/>
          </p:nvSpPr>
          <p:spPr>
            <a:xfrm>
              <a:off x="10914029" y="4654507"/>
              <a:ext cx="1245394" cy="641273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394" h="641273">
                  <a:moveTo>
                    <a:pt x="0" y="203123"/>
                  </a:moveTo>
                  <a:lnTo>
                    <a:pt x="250032" y="0"/>
                  </a:lnTo>
                  <a:lnTo>
                    <a:pt x="1245394" y="641273"/>
                  </a:lnTo>
                  <a:lnTo>
                    <a:pt x="0" y="203123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34"/>
            <p:cNvSpPr/>
            <p:nvPr/>
          </p:nvSpPr>
          <p:spPr>
            <a:xfrm rot="7233140">
              <a:off x="9433484" y="4630457"/>
              <a:ext cx="1793112" cy="804826"/>
            </a:xfrm>
            <a:custGeom>
              <a:avLst/>
              <a:gdLst>
                <a:gd name="connsiteX0" fmla="*/ 0 w 1634073"/>
                <a:gd name="connsiteY0" fmla="*/ 702844 h 702844"/>
                <a:gd name="connsiteX1" fmla="*/ 412538 w 1634073"/>
                <a:gd name="connsiteY1" fmla="*/ 0 h 702844"/>
                <a:gd name="connsiteX2" fmla="*/ 1634073 w 1634073"/>
                <a:gd name="connsiteY2" fmla="*/ 702844 h 702844"/>
                <a:gd name="connsiteX3" fmla="*/ 0 w 1634073"/>
                <a:gd name="connsiteY3" fmla="*/ 702844 h 702844"/>
                <a:gd name="connsiteX0" fmla="*/ 0 w 1767688"/>
                <a:gd name="connsiteY0" fmla="*/ 807522 h 807522"/>
                <a:gd name="connsiteX1" fmla="*/ 546153 w 1767688"/>
                <a:gd name="connsiteY1" fmla="*/ 0 h 807522"/>
                <a:gd name="connsiteX2" fmla="*/ 1767688 w 1767688"/>
                <a:gd name="connsiteY2" fmla="*/ 702844 h 807522"/>
                <a:gd name="connsiteX3" fmla="*/ 0 w 1767688"/>
                <a:gd name="connsiteY3" fmla="*/ 807522 h 807522"/>
                <a:gd name="connsiteX0" fmla="*/ 0 w 1793112"/>
                <a:gd name="connsiteY0" fmla="*/ 807522 h 807522"/>
                <a:gd name="connsiteX1" fmla="*/ 546153 w 1793112"/>
                <a:gd name="connsiteY1" fmla="*/ 0 h 807522"/>
                <a:gd name="connsiteX2" fmla="*/ 1793112 w 1793112"/>
                <a:gd name="connsiteY2" fmla="*/ 802128 h 807522"/>
                <a:gd name="connsiteX3" fmla="*/ 0 w 1793112"/>
                <a:gd name="connsiteY3" fmla="*/ 807522 h 807522"/>
                <a:gd name="connsiteX0" fmla="*/ 0 w 1793112"/>
                <a:gd name="connsiteY0" fmla="*/ 804826 h 804826"/>
                <a:gd name="connsiteX1" fmla="*/ 466633 w 1793112"/>
                <a:gd name="connsiteY1" fmla="*/ 0 h 804826"/>
                <a:gd name="connsiteX2" fmla="*/ 1793112 w 1793112"/>
                <a:gd name="connsiteY2" fmla="*/ 799432 h 804826"/>
                <a:gd name="connsiteX3" fmla="*/ 0 w 1793112"/>
                <a:gd name="connsiteY3" fmla="*/ 804826 h 80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112" h="804826">
                  <a:moveTo>
                    <a:pt x="0" y="804826"/>
                  </a:moveTo>
                  <a:lnTo>
                    <a:pt x="466633" y="0"/>
                  </a:lnTo>
                  <a:lnTo>
                    <a:pt x="1793112" y="799432"/>
                  </a:lnTo>
                  <a:lnTo>
                    <a:pt x="0" y="8048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164637" y="4361031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3" idx="7"/>
            </p:cNvCxnSpPr>
            <p:nvPr/>
          </p:nvCxnSpPr>
          <p:spPr>
            <a:xfrm flipV="1">
              <a:off x="9203661" y="4056233"/>
              <a:ext cx="1232563" cy="311493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0415745" y="403813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9539286" y="4074330"/>
              <a:ext cx="889220" cy="1524954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39" idx="1"/>
            </p:cNvCxnSpPr>
            <p:nvPr/>
          </p:nvCxnSpPr>
          <p:spPr>
            <a:xfrm flipH="1" flipV="1">
              <a:off x="9187496" y="4406750"/>
              <a:ext cx="330288" cy="1187970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9210357" y="4383891"/>
              <a:ext cx="1692139" cy="475776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34" idx="1"/>
              <a:endCxn id="25" idx="5"/>
            </p:cNvCxnSpPr>
            <p:nvPr/>
          </p:nvCxnSpPr>
          <p:spPr>
            <a:xfrm flipH="1" flipV="1">
              <a:off x="10454769" y="4077159"/>
              <a:ext cx="430205" cy="766345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39" idx="7"/>
              <a:endCxn id="34" idx="3"/>
            </p:cNvCxnSpPr>
            <p:nvPr/>
          </p:nvCxnSpPr>
          <p:spPr>
            <a:xfrm flipV="1">
              <a:off x="9550113" y="4875833"/>
              <a:ext cx="1334861" cy="718887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0671972" y="5407353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148994" y="4643238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878279" y="4836809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1"/>
            <p:cNvSpPr/>
            <p:nvPr/>
          </p:nvSpPr>
          <p:spPr>
            <a:xfrm>
              <a:off x="9519057" y="5605893"/>
              <a:ext cx="560392" cy="1135731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  <a:gd name="connsiteX0" fmla="*/ 0 w 579442"/>
                <a:gd name="connsiteY0" fmla="*/ 557087 h 557087"/>
                <a:gd name="connsiteX1" fmla="*/ 211934 w 579442"/>
                <a:gd name="connsiteY1" fmla="*/ 0 h 557087"/>
                <a:gd name="connsiteX2" fmla="*/ 579442 w 579442"/>
                <a:gd name="connsiteY2" fmla="*/ 273719 h 557087"/>
                <a:gd name="connsiteX3" fmla="*/ 0 w 579442"/>
                <a:gd name="connsiteY3" fmla="*/ 557087 h 557087"/>
                <a:gd name="connsiteX0" fmla="*/ 0 w 758036"/>
                <a:gd name="connsiteY0" fmla="*/ 557087 h 557087"/>
                <a:gd name="connsiteX1" fmla="*/ 211934 w 758036"/>
                <a:gd name="connsiteY1" fmla="*/ 0 h 557087"/>
                <a:gd name="connsiteX2" fmla="*/ 758036 w 758036"/>
                <a:gd name="connsiteY2" fmla="*/ 164181 h 557087"/>
                <a:gd name="connsiteX3" fmla="*/ 0 w 758036"/>
                <a:gd name="connsiteY3" fmla="*/ 557087 h 557087"/>
                <a:gd name="connsiteX0" fmla="*/ 0 w 569917"/>
                <a:gd name="connsiteY0" fmla="*/ 1145256 h 1145256"/>
                <a:gd name="connsiteX1" fmla="*/ 23815 w 569917"/>
                <a:gd name="connsiteY1" fmla="*/ 0 h 1145256"/>
                <a:gd name="connsiteX2" fmla="*/ 569917 w 569917"/>
                <a:gd name="connsiteY2" fmla="*/ 164181 h 1145256"/>
                <a:gd name="connsiteX3" fmla="*/ 0 w 569917"/>
                <a:gd name="connsiteY3" fmla="*/ 1145256 h 1145256"/>
                <a:gd name="connsiteX0" fmla="*/ 0 w 560392"/>
                <a:gd name="connsiteY0" fmla="*/ 1135731 h 1135731"/>
                <a:gd name="connsiteX1" fmla="*/ 14290 w 560392"/>
                <a:gd name="connsiteY1" fmla="*/ 0 h 1135731"/>
                <a:gd name="connsiteX2" fmla="*/ 560392 w 560392"/>
                <a:gd name="connsiteY2" fmla="*/ 164181 h 1135731"/>
                <a:gd name="connsiteX3" fmla="*/ 0 w 560392"/>
                <a:gd name="connsiteY3" fmla="*/ 1135731 h 1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92" h="1135731">
                  <a:moveTo>
                    <a:pt x="0" y="1135731"/>
                  </a:moveTo>
                  <a:lnTo>
                    <a:pt x="14290" y="0"/>
                  </a:lnTo>
                  <a:lnTo>
                    <a:pt x="560392" y="164181"/>
                  </a:lnTo>
                  <a:lnTo>
                    <a:pt x="0" y="1135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504893" y="6725373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58"/>
            <p:cNvSpPr/>
            <p:nvPr/>
          </p:nvSpPr>
          <p:spPr>
            <a:xfrm>
              <a:off x="9538637" y="5429148"/>
              <a:ext cx="1147764" cy="34837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764" h="348379">
                  <a:moveTo>
                    <a:pt x="0" y="181691"/>
                  </a:moveTo>
                  <a:lnTo>
                    <a:pt x="1147764" y="0"/>
                  </a:lnTo>
                  <a:lnTo>
                    <a:pt x="547688" y="348379"/>
                  </a:lnTo>
                  <a:lnTo>
                    <a:pt x="0" y="18169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511089" y="558802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6426" y="5764191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163200" y="5284321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0" y="5223468"/>
            <a:ext cx="121920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416441" y="5042468"/>
            <a:ext cx="279608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眼乾公司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0197406-80F5-9E49-B4AA-2AA9307A5C42}"/>
              </a:ext>
            </a:extLst>
          </p:cNvPr>
          <p:cNvSpPr/>
          <p:nvPr/>
        </p:nvSpPr>
        <p:spPr>
          <a:xfrm>
            <a:off x="-37061" y="1180743"/>
            <a:ext cx="12290868" cy="3276629"/>
          </a:xfrm>
          <a:prstGeom prst="rect">
            <a:avLst/>
          </a:prstGeom>
          <a:solidFill>
            <a:srgbClr val="20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2" name="组合 871">
            <a:extLst>
              <a:ext uri="{FF2B5EF4-FFF2-40B4-BE49-F238E27FC236}">
                <a16:creationId xmlns:a16="http://schemas.microsoft.com/office/drawing/2014/main" id="{6847DB63-3278-C240-B8C3-0CE7DBCD2D26}"/>
              </a:ext>
            </a:extLst>
          </p:cNvPr>
          <p:cNvGrpSpPr/>
          <p:nvPr/>
        </p:nvGrpSpPr>
        <p:grpSpPr>
          <a:xfrm>
            <a:off x="5551487" y="1704314"/>
            <a:ext cx="1089026" cy="631825"/>
            <a:chOff x="6257245" y="3263901"/>
            <a:chExt cx="1089026" cy="631825"/>
          </a:xfrm>
        </p:grpSpPr>
        <p:sp>
          <p:nvSpPr>
            <p:cNvPr id="873" name="Freeform 106">
              <a:extLst>
                <a:ext uri="{FF2B5EF4-FFF2-40B4-BE49-F238E27FC236}">
                  <a16:creationId xmlns:a16="http://schemas.microsoft.com/office/drawing/2014/main" id="{D35CE57A-E83B-4244-B789-4E8899DF0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245" y="3321051"/>
              <a:ext cx="173038" cy="273050"/>
            </a:xfrm>
            <a:custGeom>
              <a:avLst/>
              <a:gdLst>
                <a:gd name="T0" fmla="*/ 46 w 46"/>
                <a:gd name="T1" fmla="*/ 7 h 73"/>
                <a:gd name="T2" fmla="*/ 26 w 46"/>
                <a:gd name="T3" fmla="*/ 0 h 73"/>
                <a:gd name="T4" fmla="*/ 8 w 46"/>
                <a:gd name="T5" fmla="*/ 28 h 73"/>
                <a:gd name="T6" fmla="*/ 2 w 46"/>
                <a:gd name="T7" fmla="*/ 68 h 73"/>
                <a:gd name="T8" fmla="*/ 31 w 46"/>
                <a:gd name="T9" fmla="*/ 73 h 73"/>
                <a:gd name="T10" fmla="*/ 35 w 46"/>
                <a:gd name="T11" fmla="*/ 32 h 73"/>
                <a:gd name="T12" fmla="*/ 46 w 46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3">
                  <a:moveTo>
                    <a:pt x="46" y="7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11" y="17"/>
                    <a:pt x="8" y="28"/>
                  </a:cubicBezTo>
                  <a:cubicBezTo>
                    <a:pt x="6" y="35"/>
                    <a:pt x="0" y="53"/>
                    <a:pt x="2" y="6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8" y="59"/>
                    <a:pt x="33" y="40"/>
                    <a:pt x="35" y="32"/>
                  </a:cubicBezTo>
                  <a:cubicBezTo>
                    <a:pt x="38" y="22"/>
                    <a:pt x="42" y="14"/>
                    <a:pt x="46" y="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107">
              <a:extLst>
                <a:ext uri="{FF2B5EF4-FFF2-40B4-BE49-F238E27FC236}">
                  <a16:creationId xmlns:a16="http://schemas.microsoft.com/office/drawing/2014/main" id="{25E0EC6B-B161-4041-912D-60D69818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233" y="3316288"/>
              <a:ext cx="173038" cy="271463"/>
            </a:xfrm>
            <a:custGeom>
              <a:avLst/>
              <a:gdLst>
                <a:gd name="T0" fmla="*/ 20 w 46"/>
                <a:gd name="T1" fmla="*/ 0 h 72"/>
                <a:gd name="T2" fmla="*/ 0 w 46"/>
                <a:gd name="T3" fmla="*/ 7 h 72"/>
                <a:gd name="T4" fmla="*/ 11 w 46"/>
                <a:gd name="T5" fmla="*/ 32 h 72"/>
                <a:gd name="T6" fmla="*/ 15 w 46"/>
                <a:gd name="T7" fmla="*/ 72 h 72"/>
                <a:gd name="T8" fmla="*/ 44 w 46"/>
                <a:gd name="T9" fmla="*/ 68 h 72"/>
                <a:gd name="T10" fmla="*/ 38 w 46"/>
                <a:gd name="T11" fmla="*/ 27 h 72"/>
                <a:gd name="T12" fmla="*/ 20 w 4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2">
                  <a:moveTo>
                    <a:pt x="2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13"/>
                    <a:pt x="8" y="21"/>
                    <a:pt x="11" y="32"/>
                  </a:cubicBezTo>
                  <a:cubicBezTo>
                    <a:pt x="13" y="39"/>
                    <a:pt x="18" y="58"/>
                    <a:pt x="15" y="72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6" y="53"/>
                    <a:pt x="40" y="35"/>
                    <a:pt x="38" y="27"/>
                  </a:cubicBezTo>
                  <a:cubicBezTo>
                    <a:pt x="35" y="16"/>
                    <a:pt x="26" y="6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108">
              <a:extLst>
                <a:ext uri="{FF2B5EF4-FFF2-40B4-BE49-F238E27FC236}">
                  <a16:creationId xmlns:a16="http://schemas.microsoft.com/office/drawing/2014/main" id="{12A63BF3-33C8-D842-9283-52E2DD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045" y="3271838"/>
              <a:ext cx="503238" cy="360363"/>
            </a:xfrm>
            <a:custGeom>
              <a:avLst/>
              <a:gdLst>
                <a:gd name="T0" fmla="*/ 134 w 134"/>
                <a:gd name="T1" fmla="*/ 85 h 96"/>
                <a:gd name="T2" fmla="*/ 132 w 134"/>
                <a:gd name="T3" fmla="*/ 66 h 96"/>
                <a:gd name="T4" fmla="*/ 127 w 134"/>
                <a:gd name="T5" fmla="*/ 47 h 96"/>
                <a:gd name="T6" fmla="*/ 127 w 134"/>
                <a:gd name="T7" fmla="*/ 45 h 96"/>
                <a:gd name="T8" fmla="*/ 118 w 134"/>
                <a:gd name="T9" fmla="*/ 26 h 96"/>
                <a:gd name="T10" fmla="*/ 102 w 134"/>
                <a:gd name="T11" fmla="*/ 15 h 96"/>
                <a:gd name="T12" fmla="*/ 87 w 134"/>
                <a:gd name="T13" fmla="*/ 11 h 96"/>
                <a:gd name="T14" fmla="*/ 76 w 134"/>
                <a:gd name="T15" fmla="*/ 7 h 96"/>
                <a:gd name="T16" fmla="*/ 65 w 134"/>
                <a:gd name="T17" fmla="*/ 1 h 96"/>
                <a:gd name="T18" fmla="*/ 49 w 134"/>
                <a:gd name="T19" fmla="*/ 1 h 96"/>
                <a:gd name="T20" fmla="*/ 32 w 134"/>
                <a:gd name="T21" fmla="*/ 8 h 96"/>
                <a:gd name="T22" fmla="*/ 20 w 134"/>
                <a:gd name="T23" fmla="*/ 12 h 96"/>
                <a:gd name="T24" fmla="*/ 9 w 134"/>
                <a:gd name="T25" fmla="*/ 16 h 96"/>
                <a:gd name="T26" fmla="*/ 4 w 134"/>
                <a:gd name="T27" fmla="*/ 22 h 96"/>
                <a:gd name="T28" fmla="*/ 3 w 134"/>
                <a:gd name="T29" fmla="*/ 30 h 96"/>
                <a:gd name="T30" fmla="*/ 2 w 134"/>
                <a:gd name="T31" fmla="*/ 41 h 96"/>
                <a:gd name="T32" fmla="*/ 0 w 134"/>
                <a:gd name="T33" fmla="*/ 55 h 96"/>
                <a:gd name="T34" fmla="*/ 0 w 134"/>
                <a:gd name="T35" fmla="*/ 68 h 96"/>
                <a:gd name="T36" fmla="*/ 9 w 134"/>
                <a:gd name="T37" fmla="*/ 73 h 96"/>
                <a:gd name="T38" fmla="*/ 23 w 134"/>
                <a:gd name="T39" fmla="*/ 66 h 96"/>
                <a:gd name="T40" fmla="*/ 32 w 134"/>
                <a:gd name="T41" fmla="*/ 53 h 96"/>
                <a:gd name="T42" fmla="*/ 34 w 134"/>
                <a:gd name="T43" fmla="*/ 43 h 96"/>
                <a:gd name="T44" fmla="*/ 40 w 134"/>
                <a:gd name="T45" fmla="*/ 39 h 96"/>
                <a:gd name="T46" fmla="*/ 49 w 134"/>
                <a:gd name="T47" fmla="*/ 36 h 96"/>
                <a:gd name="T48" fmla="*/ 53 w 134"/>
                <a:gd name="T49" fmla="*/ 38 h 96"/>
                <a:gd name="T50" fmla="*/ 64 w 134"/>
                <a:gd name="T51" fmla="*/ 49 h 96"/>
                <a:gd name="T52" fmla="*/ 125 w 134"/>
                <a:gd name="T53" fmla="*/ 90 h 96"/>
                <a:gd name="T54" fmla="*/ 134 w 134"/>
                <a:gd name="T55" fmla="*/ 96 h 96"/>
                <a:gd name="T56" fmla="*/ 134 w 134"/>
                <a:gd name="T5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96">
                  <a:moveTo>
                    <a:pt x="134" y="85"/>
                  </a:moveTo>
                  <a:cubicBezTo>
                    <a:pt x="134" y="78"/>
                    <a:pt x="133" y="70"/>
                    <a:pt x="132" y="66"/>
                  </a:cubicBezTo>
                  <a:cubicBezTo>
                    <a:pt x="131" y="61"/>
                    <a:pt x="128" y="53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39"/>
                    <a:pt x="121" y="30"/>
                    <a:pt x="118" y="26"/>
                  </a:cubicBezTo>
                  <a:cubicBezTo>
                    <a:pt x="114" y="21"/>
                    <a:pt x="107" y="16"/>
                    <a:pt x="102" y="15"/>
                  </a:cubicBezTo>
                  <a:cubicBezTo>
                    <a:pt x="97" y="14"/>
                    <a:pt x="90" y="13"/>
                    <a:pt x="87" y="11"/>
                  </a:cubicBezTo>
                  <a:cubicBezTo>
                    <a:pt x="84" y="10"/>
                    <a:pt x="79" y="8"/>
                    <a:pt x="76" y="7"/>
                  </a:cubicBezTo>
                  <a:cubicBezTo>
                    <a:pt x="73" y="6"/>
                    <a:pt x="68" y="3"/>
                    <a:pt x="65" y="1"/>
                  </a:cubicBezTo>
                  <a:cubicBezTo>
                    <a:pt x="62" y="0"/>
                    <a:pt x="55" y="0"/>
                    <a:pt x="49" y="1"/>
                  </a:cubicBezTo>
                  <a:cubicBezTo>
                    <a:pt x="43" y="3"/>
                    <a:pt x="35" y="6"/>
                    <a:pt x="32" y="8"/>
                  </a:cubicBezTo>
                  <a:cubicBezTo>
                    <a:pt x="28" y="9"/>
                    <a:pt x="23" y="11"/>
                    <a:pt x="20" y="12"/>
                  </a:cubicBezTo>
                  <a:cubicBezTo>
                    <a:pt x="17" y="13"/>
                    <a:pt x="12" y="15"/>
                    <a:pt x="9" y="16"/>
                  </a:cubicBezTo>
                  <a:cubicBezTo>
                    <a:pt x="7" y="18"/>
                    <a:pt x="4" y="20"/>
                    <a:pt x="4" y="22"/>
                  </a:cubicBezTo>
                  <a:cubicBezTo>
                    <a:pt x="3" y="24"/>
                    <a:pt x="3" y="27"/>
                    <a:pt x="3" y="30"/>
                  </a:cubicBezTo>
                  <a:cubicBezTo>
                    <a:pt x="3" y="32"/>
                    <a:pt x="2" y="37"/>
                    <a:pt x="2" y="41"/>
                  </a:cubicBezTo>
                  <a:cubicBezTo>
                    <a:pt x="1" y="46"/>
                    <a:pt x="1" y="52"/>
                    <a:pt x="0" y="55"/>
                  </a:cubicBezTo>
                  <a:cubicBezTo>
                    <a:pt x="0" y="59"/>
                    <a:pt x="0" y="65"/>
                    <a:pt x="0" y="68"/>
                  </a:cubicBezTo>
                  <a:cubicBezTo>
                    <a:pt x="1" y="72"/>
                    <a:pt x="5" y="74"/>
                    <a:pt x="9" y="73"/>
                  </a:cubicBezTo>
                  <a:cubicBezTo>
                    <a:pt x="13" y="73"/>
                    <a:pt x="19" y="70"/>
                    <a:pt x="23" y="66"/>
                  </a:cubicBezTo>
                  <a:cubicBezTo>
                    <a:pt x="26" y="63"/>
                    <a:pt x="30" y="57"/>
                    <a:pt x="32" y="53"/>
                  </a:cubicBezTo>
                  <a:cubicBezTo>
                    <a:pt x="33" y="49"/>
                    <a:pt x="34" y="44"/>
                    <a:pt x="34" y="43"/>
                  </a:cubicBezTo>
                  <a:cubicBezTo>
                    <a:pt x="34" y="42"/>
                    <a:pt x="37" y="40"/>
                    <a:pt x="40" y="39"/>
                  </a:cubicBezTo>
                  <a:cubicBezTo>
                    <a:pt x="43" y="38"/>
                    <a:pt x="47" y="36"/>
                    <a:pt x="49" y="36"/>
                  </a:cubicBezTo>
                  <a:cubicBezTo>
                    <a:pt x="51" y="35"/>
                    <a:pt x="52" y="36"/>
                    <a:pt x="53" y="38"/>
                  </a:cubicBezTo>
                  <a:cubicBezTo>
                    <a:pt x="54" y="41"/>
                    <a:pt x="59" y="45"/>
                    <a:pt x="64" y="49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30" y="93"/>
                    <a:pt x="134" y="96"/>
                    <a:pt x="134" y="96"/>
                  </a:cubicBezTo>
                  <a:cubicBezTo>
                    <a:pt x="134" y="96"/>
                    <a:pt x="134" y="91"/>
                    <a:pt x="134" y="8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109">
              <a:extLst>
                <a:ext uri="{FF2B5EF4-FFF2-40B4-BE49-F238E27FC236}">
                  <a16:creationId xmlns:a16="http://schemas.microsoft.com/office/drawing/2014/main" id="{5D9C3E9F-896B-2140-A98A-2D9ED4703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233" y="3263901"/>
              <a:ext cx="769938" cy="631825"/>
            </a:xfrm>
            <a:custGeom>
              <a:avLst/>
              <a:gdLst>
                <a:gd name="T0" fmla="*/ 116 w 205"/>
                <a:gd name="T1" fmla="*/ 166 h 168"/>
                <a:gd name="T2" fmla="*/ 133 w 205"/>
                <a:gd name="T3" fmla="*/ 163 h 168"/>
                <a:gd name="T4" fmla="*/ 137 w 205"/>
                <a:gd name="T5" fmla="*/ 158 h 168"/>
                <a:gd name="T6" fmla="*/ 151 w 205"/>
                <a:gd name="T7" fmla="*/ 155 h 168"/>
                <a:gd name="T8" fmla="*/ 157 w 205"/>
                <a:gd name="T9" fmla="*/ 146 h 168"/>
                <a:gd name="T10" fmla="*/ 170 w 205"/>
                <a:gd name="T11" fmla="*/ 144 h 168"/>
                <a:gd name="T12" fmla="*/ 179 w 205"/>
                <a:gd name="T13" fmla="*/ 132 h 168"/>
                <a:gd name="T14" fmla="*/ 184 w 205"/>
                <a:gd name="T15" fmla="*/ 124 h 168"/>
                <a:gd name="T16" fmla="*/ 198 w 205"/>
                <a:gd name="T17" fmla="*/ 124 h 168"/>
                <a:gd name="T18" fmla="*/ 205 w 205"/>
                <a:gd name="T19" fmla="*/ 113 h 168"/>
                <a:gd name="T20" fmla="*/ 197 w 205"/>
                <a:gd name="T21" fmla="*/ 98 h 168"/>
                <a:gd name="T22" fmla="*/ 173 w 205"/>
                <a:gd name="T23" fmla="*/ 81 h 168"/>
                <a:gd name="T24" fmla="*/ 143 w 205"/>
                <a:gd name="T25" fmla="*/ 60 h 168"/>
                <a:gd name="T26" fmla="*/ 117 w 205"/>
                <a:gd name="T27" fmla="*/ 45 h 168"/>
                <a:gd name="T28" fmla="*/ 105 w 205"/>
                <a:gd name="T29" fmla="*/ 65 h 168"/>
                <a:gd name="T30" fmla="*/ 94 w 205"/>
                <a:gd name="T31" fmla="*/ 76 h 168"/>
                <a:gd name="T32" fmla="*/ 74 w 205"/>
                <a:gd name="T33" fmla="*/ 80 h 168"/>
                <a:gd name="T34" fmla="*/ 69 w 205"/>
                <a:gd name="T35" fmla="*/ 64 h 168"/>
                <a:gd name="T36" fmla="*/ 71 w 205"/>
                <a:gd name="T37" fmla="*/ 37 h 168"/>
                <a:gd name="T38" fmla="*/ 75 w 205"/>
                <a:gd name="T39" fmla="*/ 17 h 168"/>
                <a:gd name="T40" fmla="*/ 85 w 205"/>
                <a:gd name="T41" fmla="*/ 10 h 168"/>
                <a:gd name="T42" fmla="*/ 94 w 205"/>
                <a:gd name="T43" fmla="*/ 6 h 168"/>
                <a:gd name="T44" fmla="*/ 78 w 205"/>
                <a:gd name="T45" fmla="*/ 1 h 168"/>
                <a:gd name="T46" fmla="*/ 68 w 205"/>
                <a:gd name="T47" fmla="*/ 4 h 168"/>
                <a:gd name="T48" fmla="*/ 47 w 205"/>
                <a:gd name="T49" fmla="*/ 13 h 168"/>
                <a:gd name="T50" fmla="*/ 17 w 205"/>
                <a:gd name="T51" fmla="*/ 28 h 168"/>
                <a:gd name="T52" fmla="*/ 8 w 205"/>
                <a:gd name="T53" fmla="*/ 49 h 168"/>
                <a:gd name="T54" fmla="*/ 0 w 205"/>
                <a:gd name="T55" fmla="*/ 87 h 168"/>
                <a:gd name="T56" fmla="*/ 2 w 205"/>
                <a:gd name="T57" fmla="*/ 100 h 168"/>
                <a:gd name="T58" fmla="*/ 12 w 205"/>
                <a:gd name="T59" fmla="*/ 99 h 168"/>
                <a:gd name="T60" fmla="*/ 25 w 205"/>
                <a:gd name="T61" fmla="*/ 106 h 168"/>
                <a:gd name="T62" fmla="*/ 30 w 205"/>
                <a:gd name="T63" fmla="*/ 115 h 168"/>
                <a:gd name="T64" fmla="*/ 41 w 205"/>
                <a:gd name="T65" fmla="*/ 117 h 168"/>
                <a:gd name="T66" fmla="*/ 51 w 205"/>
                <a:gd name="T67" fmla="*/ 122 h 168"/>
                <a:gd name="T68" fmla="*/ 58 w 205"/>
                <a:gd name="T69" fmla="*/ 129 h 168"/>
                <a:gd name="T70" fmla="*/ 71 w 205"/>
                <a:gd name="T71" fmla="*/ 130 h 168"/>
                <a:gd name="T72" fmla="*/ 78 w 205"/>
                <a:gd name="T73" fmla="*/ 140 h 168"/>
                <a:gd name="T74" fmla="*/ 82 w 205"/>
                <a:gd name="T75" fmla="*/ 145 h 168"/>
                <a:gd name="T76" fmla="*/ 95 w 205"/>
                <a:gd name="T77" fmla="*/ 145 h 168"/>
                <a:gd name="T78" fmla="*/ 104 w 205"/>
                <a:gd name="T79" fmla="*/ 154 h 168"/>
                <a:gd name="T80" fmla="*/ 109 w 205"/>
                <a:gd name="T81" fmla="*/ 1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5" h="168">
                  <a:moveTo>
                    <a:pt x="109" y="163"/>
                  </a:moveTo>
                  <a:cubicBezTo>
                    <a:pt x="109" y="164"/>
                    <a:pt x="112" y="166"/>
                    <a:pt x="116" y="166"/>
                  </a:cubicBezTo>
                  <a:cubicBezTo>
                    <a:pt x="120" y="167"/>
                    <a:pt x="125" y="168"/>
                    <a:pt x="127" y="167"/>
                  </a:cubicBezTo>
                  <a:cubicBezTo>
                    <a:pt x="129" y="166"/>
                    <a:pt x="132" y="165"/>
                    <a:pt x="133" y="163"/>
                  </a:cubicBezTo>
                  <a:cubicBezTo>
                    <a:pt x="133" y="162"/>
                    <a:pt x="134" y="160"/>
                    <a:pt x="134" y="159"/>
                  </a:cubicBezTo>
                  <a:cubicBezTo>
                    <a:pt x="134" y="158"/>
                    <a:pt x="135" y="158"/>
                    <a:pt x="137" y="158"/>
                  </a:cubicBezTo>
                  <a:cubicBezTo>
                    <a:pt x="139" y="158"/>
                    <a:pt x="142" y="158"/>
                    <a:pt x="144" y="158"/>
                  </a:cubicBezTo>
                  <a:cubicBezTo>
                    <a:pt x="146" y="158"/>
                    <a:pt x="149" y="156"/>
                    <a:pt x="151" y="155"/>
                  </a:cubicBezTo>
                  <a:cubicBezTo>
                    <a:pt x="153" y="154"/>
                    <a:pt x="155" y="152"/>
                    <a:pt x="156" y="151"/>
                  </a:cubicBezTo>
                  <a:cubicBezTo>
                    <a:pt x="157" y="149"/>
                    <a:pt x="157" y="147"/>
                    <a:pt x="157" y="146"/>
                  </a:cubicBezTo>
                  <a:cubicBezTo>
                    <a:pt x="157" y="144"/>
                    <a:pt x="159" y="143"/>
                    <a:pt x="162" y="144"/>
                  </a:cubicBezTo>
                  <a:cubicBezTo>
                    <a:pt x="164" y="145"/>
                    <a:pt x="168" y="145"/>
                    <a:pt x="170" y="144"/>
                  </a:cubicBezTo>
                  <a:cubicBezTo>
                    <a:pt x="173" y="142"/>
                    <a:pt x="175" y="140"/>
                    <a:pt x="177" y="139"/>
                  </a:cubicBezTo>
                  <a:cubicBezTo>
                    <a:pt x="178" y="137"/>
                    <a:pt x="179" y="134"/>
                    <a:pt x="179" y="132"/>
                  </a:cubicBezTo>
                  <a:cubicBezTo>
                    <a:pt x="180" y="130"/>
                    <a:pt x="180" y="127"/>
                    <a:pt x="180" y="126"/>
                  </a:cubicBezTo>
                  <a:cubicBezTo>
                    <a:pt x="180" y="124"/>
                    <a:pt x="182" y="124"/>
                    <a:pt x="184" y="124"/>
                  </a:cubicBezTo>
                  <a:cubicBezTo>
                    <a:pt x="186" y="125"/>
                    <a:pt x="189" y="126"/>
                    <a:pt x="191" y="126"/>
                  </a:cubicBezTo>
                  <a:cubicBezTo>
                    <a:pt x="193" y="126"/>
                    <a:pt x="197" y="125"/>
                    <a:pt x="198" y="124"/>
                  </a:cubicBezTo>
                  <a:cubicBezTo>
                    <a:pt x="200" y="123"/>
                    <a:pt x="202" y="121"/>
                    <a:pt x="203" y="120"/>
                  </a:cubicBezTo>
                  <a:cubicBezTo>
                    <a:pt x="204" y="118"/>
                    <a:pt x="205" y="115"/>
                    <a:pt x="205" y="113"/>
                  </a:cubicBezTo>
                  <a:cubicBezTo>
                    <a:pt x="205" y="111"/>
                    <a:pt x="205" y="108"/>
                    <a:pt x="205" y="106"/>
                  </a:cubicBezTo>
                  <a:cubicBezTo>
                    <a:pt x="205" y="105"/>
                    <a:pt x="201" y="101"/>
                    <a:pt x="197" y="98"/>
                  </a:cubicBezTo>
                  <a:cubicBezTo>
                    <a:pt x="192" y="94"/>
                    <a:pt x="185" y="89"/>
                    <a:pt x="180" y="85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68" y="77"/>
                    <a:pt x="160" y="71"/>
                    <a:pt x="155" y="68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57"/>
                    <a:pt x="131" y="51"/>
                    <a:pt x="127" y="49"/>
                  </a:cubicBezTo>
                  <a:cubicBezTo>
                    <a:pt x="123" y="46"/>
                    <a:pt x="119" y="44"/>
                    <a:pt x="117" y="45"/>
                  </a:cubicBezTo>
                  <a:cubicBezTo>
                    <a:pt x="116" y="46"/>
                    <a:pt x="113" y="50"/>
                    <a:pt x="111" y="54"/>
                  </a:cubicBezTo>
                  <a:cubicBezTo>
                    <a:pt x="109" y="59"/>
                    <a:pt x="107" y="63"/>
                    <a:pt x="105" y="65"/>
                  </a:cubicBezTo>
                  <a:cubicBezTo>
                    <a:pt x="104" y="67"/>
                    <a:pt x="102" y="69"/>
                    <a:pt x="102" y="71"/>
                  </a:cubicBezTo>
                  <a:cubicBezTo>
                    <a:pt x="101" y="72"/>
                    <a:pt x="97" y="75"/>
                    <a:pt x="94" y="76"/>
                  </a:cubicBezTo>
                  <a:cubicBezTo>
                    <a:pt x="91" y="78"/>
                    <a:pt x="85" y="80"/>
                    <a:pt x="83" y="80"/>
                  </a:cubicBezTo>
                  <a:cubicBezTo>
                    <a:pt x="80" y="81"/>
                    <a:pt x="76" y="81"/>
                    <a:pt x="74" y="80"/>
                  </a:cubicBezTo>
                  <a:cubicBezTo>
                    <a:pt x="73" y="79"/>
                    <a:pt x="71" y="76"/>
                    <a:pt x="71" y="73"/>
                  </a:cubicBezTo>
                  <a:cubicBezTo>
                    <a:pt x="70" y="70"/>
                    <a:pt x="70" y="66"/>
                    <a:pt x="69" y="64"/>
                  </a:cubicBezTo>
                  <a:cubicBezTo>
                    <a:pt x="68" y="62"/>
                    <a:pt x="68" y="57"/>
                    <a:pt x="69" y="53"/>
                  </a:cubicBezTo>
                  <a:cubicBezTo>
                    <a:pt x="70" y="48"/>
                    <a:pt x="71" y="41"/>
                    <a:pt x="71" y="37"/>
                  </a:cubicBezTo>
                  <a:cubicBezTo>
                    <a:pt x="71" y="32"/>
                    <a:pt x="72" y="26"/>
                    <a:pt x="73" y="24"/>
                  </a:cubicBezTo>
                  <a:cubicBezTo>
                    <a:pt x="73" y="21"/>
                    <a:pt x="74" y="18"/>
                    <a:pt x="75" y="17"/>
                  </a:cubicBezTo>
                  <a:cubicBezTo>
                    <a:pt x="76" y="17"/>
                    <a:pt x="77" y="15"/>
                    <a:pt x="78" y="14"/>
                  </a:cubicBezTo>
                  <a:cubicBezTo>
                    <a:pt x="79" y="13"/>
                    <a:pt x="82" y="11"/>
                    <a:pt x="85" y="10"/>
                  </a:cubicBezTo>
                  <a:cubicBezTo>
                    <a:pt x="88" y="9"/>
                    <a:pt x="91" y="8"/>
                    <a:pt x="93" y="8"/>
                  </a:cubicBezTo>
                  <a:cubicBezTo>
                    <a:pt x="94" y="7"/>
                    <a:pt x="95" y="7"/>
                    <a:pt x="94" y="6"/>
                  </a:cubicBezTo>
                  <a:cubicBezTo>
                    <a:pt x="93" y="6"/>
                    <a:pt x="89" y="5"/>
                    <a:pt x="86" y="4"/>
                  </a:cubicBezTo>
                  <a:cubicBezTo>
                    <a:pt x="83" y="2"/>
                    <a:pt x="79" y="1"/>
                    <a:pt x="78" y="1"/>
                  </a:cubicBezTo>
                  <a:cubicBezTo>
                    <a:pt x="76" y="0"/>
                    <a:pt x="75" y="0"/>
                    <a:pt x="74" y="1"/>
                  </a:cubicBezTo>
                  <a:cubicBezTo>
                    <a:pt x="73" y="1"/>
                    <a:pt x="71" y="3"/>
                    <a:pt x="68" y="4"/>
                  </a:cubicBezTo>
                  <a:cubicBezTo>
                    <a:pt x="66" y="6"/>
                    <a:pt x="62" y="8"/>
                    <a:pt x="58" y="9"/>
                  </a:cubicBezTo>
                  <a:cubicBezTo>
                    <a:pt x="55" y="10"/>
                    <a:pt x="50" y="12"/>
                    <a:pt x="47" y="13"/>
                  </a:cubicBezTo>
                  <a:cubicBezTo>
                    <a:pt x="44" y="15"/>
                    <a:pt x="38" y="16"/>
                    <a:pt x="32" y="17"/>
                  </a:cubicBezTo>
                  <a:cubicBezTo>
                    <a:pt x="27" y="18"/>
                    <a:pt x="20" y="23"/>
                    <a:pt x="17" y="28"/>
                  </a:cubicBezTo>
                  <a:cubicBezTo>
                    <a:pt x="13" y="32"/>
                    <a:pt x="10" y="41"/>
                    <a:pt x="8" y="4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5"/>
                    <a:pt x="4" y="63"/>
                    <a:pt x="3" y="68"/>
                  </a:cubicBezTo>
                  <a:cubicBezTo>
                    <a:pt x="1" y="72"/>
                    <a:pt x="0" y="80"/>
                    <a:pt x="0" y="87"/>
                  </a:cubicBezTo>
                  <a:cubicBezTo>
                    <a:pt x="0" y="93"/>
                    <a:pt x="0" y="98"/>
                    <a:pt x="1" y="99"/>
                  </a:cubicBezTo>
                  <a:cubicBezTo>
                    <a:pt x="1" y="100"/>
                    <a:pt x="1" y="101"/>
                    <a:pt x="2" y="100"/>
                  </a:cubicBezTo>
                  <a:cubicBezTo>
                    <a:pt x="2" y="100"/>
                    <a:pt x="4" y="99"/>
                    <a:pt x="5" y="99"/>
                  </a:cubicBezTo>
                  <a:cubicBezTo>
                    <a:pt x="7" y="99"/>
                    <a:pt x="9" y="99"/>
                    <a:pt x="12" y="99"/>
                  </a:cubicBezTo>
                  <a:cubicBezTo>
                    <a:pt x="14" y="100"/>
                    <a:pt x="17" y="101"/>
                    <a:pt x="18" y="102"/>
                  </a:cubicBezTo>
                  <a:cubicBezTo>
                    <a:pt x="20" y="103"/>
                    <a:pt x="23" y="105"/>
                    <a:pt x="25" y="106"/>
                  </a:cubicBezTo>
                  <a:cubicBezTo>
                    <a:pt x="26" y="107"/>
                    <a:pt x="28" y="109"/>
                    <a:pt x="29" y="110"/>
                  </a:cubicBezTo>
                  <a:cubicBezTo>
                    <a:pt x="29" y="112"/>
                    <a:pt x="30" y="114"/>
                    <a:pt x="30" y="115"/>
                  </a:cubicBezTo>
                  <a:cubicBezTo>
                    <a:pt x="30" y="116"/>
                    <a:pt x="32" y="117"/>
                    <a:pt x="35" y="117"/>
                  </a:cubicBezTo>
                  <a:cubicBezTo>
                    <a:pt x="37" y="117"/>
                    <a:pt x="40" y="117"/>
                    <a:pt x="41" y="117"/>
                  </a:cubicBezTo>
                  <a:cubicBezTo>
                    <a:pt x="43" y="117"/>
                    <a:pt x="45" y="117"/>
                    <a:pt x="47" y="118"/>
                  </a:cubicBezTo>
                  <a:cubicBezTo>
                    <a:pt x="48" y="119"/>
                    <a:pt x="50" y="121"/>
                    <a:pt x="51" y="122"/>
                  </a:cubicBezTo>
                  <a:cubicBezTo>
                    <a:pt x="52" y="123"/>
                    <a:pt x="53" y="125"/>
                    <a:pt x="54" y="127"/>
                  </a:cubicBezTo>
                  <a:cubicBezTo>
                    <a:pt x="54" y="129"/>
                    <a:pt x="56" y="130"/>
                    <a:pt x="58" y="129"/>
                  </a:cubicBezTo>
                  <a:cubicBezTo>
                    <a:pt x="60" y="128"/>
                    <a:pt x="63" y="128"/>
                    <a:pt x="65" y="128"/>
                  </a:cubicBezTo>
                  <a:cubicBezTo>
                    <a:pt x="67" y="128"/>
                    <a:pt x="70" y="129"/>
                    <a:pt x="71" y="130"/>
                  </a:cubicBezTo>
                  <a:cubicBezTo>
                    <a:pt x="72" y="131"/>
                    <a:pt x="74" y="133"/>
                    <a:pt x="75" y="134"/>
                  </a:cubicBezTo>
                  <a:cubicBezTo>
                    <a:pt x="77" y="136"/>
                    <a:pt x="78" y="138"/>
                    <a:pt x="78" y="140"/>
                  </a:cubicBezTo>
                  <a:cubicBezTo>
                    <a:pt x="79" y="141"/>
                    <a:pt x="79" y="144"/>
                    <a:pt x="79" y="145"/>
                  </a:cubicBezTo>
                  <a:cubicBezTo>
                    <a:pt x="80" y="146"/>
                    <a:pt x="81" y="146"/>
                    <a:pt x="82" y="145"/>
                  </a:cubicBezTo>
                  <a:cubicBezTo>
                    <a:pt x="83" y="144"/>
                    <a:pt x="86" y="143"/>
                    <a:pt x="89" y="143"/>
                  </a:cubicBezTo>
                  <a:cubicBezTo>
                    <a:pt x="91" y="144"/>
                    <a:pt x="94" y="145"/>
                    <a:pt x="95" y="145"/>
                  </a:cubicBezTo>
                  <a:cubicBezTo>
                    <a:pt x="96" y="146"/>
                    <a:pt x="98" y="148"/>
                    <a:pt x="99" y="149"/>
                  </a:cubicBezTo>
                  <a:cubicBezTo>
                    <a:pt x="100" y="150"/>
                    <a:pt x="102" y="152"/>
                    <a:pt x="104" y="154"/>
                  </a:cubicBezTo>
                  <a:cubicBezTo>
                    <a:pt x="105" y="155"/>
                    <a:pt x="107" y="157"/>
                    <a:pt x="107" y="158"/>
                  </a:cubicBezTo>
                  <a:cubicBezTo>
                    <a:pt x="108" y="159"/>
                    <a:pt x="108" y="161"/>
                    <a:pt x="109" y="16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110">
              <a:extLst>
                <a:ext uri="{FF2B5EF4-FFF2-40B4-BE49-F238E27FC236}">
                  <a16:creationId xmlns:a16="http://schemas.microsoft.com/office/drawing/2014/main" id="{08456C56-9EE6-D747-9F46-413215D6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345" y="3659188"/>
              <a:ext cx="382588" cy="236538"/>
            </a:xfrm>
            <a:custGeom>
              <a:avLst/>
              <a:gdLst>
                <a:gd name="T0" fmla="*/ 101 w 102"/>
                <a:gd name="T1" fmla="*/ 57 h 63"/>
                <a:gd name="T2" fmla="*/ 99 w 102"/>
                <a:gd name="T3" fmla="*/ 54 h 63"/>
                <a:gd name="T4" fmla="*/ 94 w 102"/>
                <a:gd name="T5" fmla="*/ 49 h 63"/>
                <a:gd name="T6" fmla="*/ 90 w 102"/>
                <a:gd name="T7" fmla="*/ 46 h 63"/>
                <a:gd name="T8" fmla="*/ 84 w 102"/>
                <a:gd name="T9" fmla="*/ 45 h 63"/>
                <a:gd name="T10" fmla="*/ 78 w 102"/>
                <a:gd name="T11" fmla="*/ 47 h 63"/>
                <a:gd name="T12" fmla="*/ 73 w 102"/>
                <a:gd name="T13" fmla="*/ 45 h 63"/>
                <a:gd name="T14" fmla="*/ 72 w 102"/>
                <a:gd name="T15" fmla="*/ 40 h 63"/>
                <a:gd name="T16" fmla="*/ 70 w 102"/>
                <a:gd name="T17" fmla="*/ 35 h 63"/>
                <a:gd name="T18" fmla="*/ 66 w 102"/>
                <a:gd name="T19" fmla="*/ 31 h 63"/>
                <a:gd name="T20" fmla="*/ 60 w 102"/>
                <a:gd name="T21" fmla="*/ 29 h 63"/>
                <a:gd name="T22" fmla="*/ 53 w 102"/>
                <a:gd name="T23" fmla="*/ 30 h 63"/>
                <a:gd name="T24" fmla="*/ 48 w 102"/>
                <a:gd name="T25" fmla="*/ 28 h 63"/>
                <a:gd name="T26" fmla="*/ 46 w 102"/>
                <a:gd name="T27" fmla="*/ 22 h 63"/>
                <a:gd name="T28" fmla="*/ 42 w 102"/>
                <a:gd name="T29" fmla="*/ 19 h 63"/>
                <a:gd name="T30" fmla="*/ 36 w 102"/>
                <a:gd name="T31" fmla="*/ 17 h 63"/>
                <a:gd name="T32" fmla="*/ 28 w 102"/>
                <a:gd name="T33" fmla="*/ 18 h 63"/>
                <a:gd name="T34" fmla="*/ 23 w 102"/>
                <a:gd name="T35" fmla="*/ 16 h 63"/>
                <a:gd name="T36" fmla="*/ 22 w 102"/>
                <a:gd name="T37" fmla="*/ 11 h 63"/>
                <a:gd name="T38" fmla="*/ 20 w 102"/>
                <a:gd name="T39" fmla="*/ 6 h 63"/>
                <a:gd name="T40" fmla="*/ 15 w 102"/>
                <a:gd name="T41" fmla="*/ 3 h 63"/>
                <a:gd name="T42" fmla="*/ 8 w 102"/>
                <a:gd name="T43" fmla="*/ 0 h 63"/>
                <a:gd name="T44" fmla="*/ 2 w 102"/>
                <a:gd name="T45" fmla="*/ 0 h 63"/>
                <a:gd name="T46" fmla="*/ 0 w 102"/>
                <a:gd name="T47" fmla="*/ 2 h 63"/>
                <a:gd name="T48" fmla="*/ 0 w 102"/>
                <a:gd name="T49" fmla="*/ 8 h 63"/>
                <a:gd name="T50" fmla="*/ 3 w 102"/>
                <a:gd name="T51" fmla="*/ 15 h 63"/>
                <a:gd name="T52" fmla="*/ 7 w 102"/>
                <a:gd name="T53" fmla="*/ 19 h 63"/>
                <a:gd name="T54" fmla="*/ 14 w 102"/>
                <a:gd name="T55" fmla="*/ 21 h 63"/>
                <a:gd name="T56" fmla="*/ 22 w 102"/>
                <a:gd name="T57" fmla="*/ 19 h 63"/>
                <a:gd name="T58" fmla="*/ 26 w 102"/>
                <a:gd name="T59" fmla="*/ 21 h 63"/>
                <a:gd name="T60" fmla="*/ 26 w 102"/>
                <a:gd name="T61" fmla="*/ 27 h 63"/>
                <a:gd name="T62" fmla="*/ 29 w 102"/>
                <a:gd name="T63" fmla="*/ 34 h 63"/>
                <a:gd name="T64" fmla="*/ 35 w 102"/>
                <a:gd name="T65" fmla="*/ 39 h 63"/>
                <a:gd name="T66" fmla="*/ 44 w 102"/>
                <a:gd name="T67" fmla="*/ 39 h 63"/>
                <a:gd name="T68" fmla="*/ 48 w 102"/>
                <a:gd name="T69" fmla="*/ 41 h 63"/>
                <a:gd name="T70" fmla="*/ 50 w 102"/>
                <a:gd name="T71" fmla="*/ 46 h 63"/>
                <a:gd name="T72" fmla="*/ 55 w 102"/>
                <a:gd name="T73" fmla="*/ 50 h 63"/>
                <a:gd name="T74" fmla="*/ 62 w 102"/>
                <a:gd name="T75" fmla="*/ 53 h 63"/>
                <a:gd name="T76" fmla="*/ 68 w 102"/>
                <a:gd name="T77" fmla="*/ 53 h 63"/>
                <a:gd name="T78" fmla="*/ 71 w 102"/>
                <a:gd name="T79" fmla="*/ 54 h 63"/>
                <a:gd name="T80" fmla="*/ 73 w 102"/>
                <a:gd name="T81" fmla="*/ 58 h 63"/>
                <a:gd name="T82" fmla="*/ 79 w 102"/>
                <a:gd name="T83" fmla="*/ 62 h 63"/>
                <a:gd name="T84" fmla="*/ 90 w 102"/>
                <a:gd name="T85" fmla="*/ 61 h 63"/>
                <a:gd name="T86" fmla="*/ 100 w 102"/>
                <a:gd name="T87" fmla="*/ 59 h 63"/>
                <a:gd name="T88" fmla="*/ 101 w 102"/>
                <a:gd name="T89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63">
                  <a:moveTo>
                    <a:pt x="101" y="57"/>
                  </a:moveTo>
                  <a:cubicBezTo>
                    <a:pt x="101" y="57"/>
                    <a:pt x="100" y="55"/>
                    <a:pt x="99" y="54"/>
                  </a:cubicBezTo>
                  <a:cubicBezTo>
                    <a:pt x="97" y="52"/>
                    <a:pt x="95" y="50"/>
                    <a:pt x="94" y="49"/>
                  </a:cubicBezTo>
                  <a:cubicBezTo>
                    <a:pt x="93" y="48"/>
                    <a:pt x="91" y="47"/>
                    <a:pt x="90" y="46"/>
                  </a:cubicBezTo>
                  <a:cubicBezTo>
                    <a:pt x="88" y="46"/>
                    <a:pt x="86" y="45"/>
                    <a:pt x="84" y="45"/>
                  </a:cubicBezTo>
                  <a:cubicBezTo>
                    <a:pt x="83" y="45"/>
                    <a:pt x="80" y="46"/>
                    <a:pt x="78" y="47"/>
                  </a:cubicBezTo>
                  <a:cubicBezTo>
                    <a:pt x="76" y="48"/>
                    <a:pt x="74" y="47"/>
                    <a:pt x="73" y="45"/>
                  </a:cubicBezTo>
                  <a:cubicBezTo>
                    <a:pt x="73" y="44"/>
                    <a:pt x="73" y="41"/>
                    <a:pt x="72" y="40"/>
                  </a:cubicBezTo>
                  <a:cubicBezTo>
                    <a:pt x="72" y="38"/>
                    <a:pt x="71" y="36"/>
                    <a:pt x="70" y="35"/>
                  </a:cubicBezTo>
                  <a:cubicBezTo>
                    <a:pt x="69" y="33"/>
                    <a:pt x="67" y="31"/>
                    <a:pt x="66" y="31"/>
                  </a:cubicBezTo>
                  <a:cubicBezTo>
                    <a:pt x="65" y="30"/>
                    <a:pt x="62" y="29"/>
                    <a:pt x="60" y="29"/>
                  </a:cubicBezTo>
                  <a:cubicBezTo>
                    <a:pt x="58" y="29"/>
                    <a:pt x="55" y="29"/>
                    <a:pt x="53" y="30"/>
                  </a:cubicBezTo>
                  <a:cubicBezTo>
                    <a:pt x="51" y="31"/>
                    <a:pt x="49" y="30"/>
                    <a:pt x="48" y="28"/>
                  </a:cubicBezTo>
                  <a:cubicBezTo>
                    <a:pt x="47" y="26"/>
                    <a:pt x="46" y="24"/>
                    <a:pt x="46" y="22"/>
                  </a:cubicBezTo>
                  <a:cubicBezTo>
                    <a:pt x="45" y="21"/>
                    <a:pt x="44" y="20"/>
                    <a:pt x="42" y="19"/>
                  </a:cubicBezTo>
                  <a:cubicBezTo>
                    <a:pt x="41" y="18"/>
                    <a:pt x="38" y="17"/>
                    <a:pt x="36" y="17"/>
                  </a:cubicBezTo>
                  <a:cubicBezTo>
                    <a:pt x="34" y="17"/>
                    <a:pt x="31" y="17"/>
                    <a:pt x="28" y="18"/>
                  </a:cubicBezTo>
                  <a:cubicBezTo>
                    <a:pt x="26" y="18"/>
                    <a:pt x="24" y="17"/>
                    <a:pt x="23" y="16"/>
                  </a:cubicBezTo>
                  <a:cubicBezTo>
                    <a:pt x="23" y="15"/>
                    <a:pt x="22" y="12"/>
                    <a:pt x="22" y="11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19" y="6"/>
                    <a:pt x="17" y="4"/>
                    <a:pt x="15" y="3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6"/>
                    <a:pt x="0" y="8"/>
                  </a:cubicBezTo>
                  <a:cubicBezTo>
                    <a:pt x="1" y="10"/>
                    <a:pt x="2" y="13"/>
                    <a:pt x="3" y="15"/>
                  </a:cubicBezTo>
                  <a:cubicBezTo>
                    <a:pt x="3" y="16"/>
                    <a:pt x="6" y="18"/>
                    <a:pt x="7" y="19"/>
                  </a:cubicBezTo>
                  <a:cubicBezTo>
                    <a:pt x="9" y="20"/>
                    <a:pt x="12" y="21"/>
                    <a:pt x="14" y="21"/>
                  </a:cubicBezTo>
                  <a:cubicBezTo>
                    <a:pt x="16" y="21"/>
                    <a:pt x="19" y="20"/>
                    <a:pt x="22" y="19"/>
                  </a:cubicBezTo>
                  <a:cubicBezTo>
                    <a:pt x="24" y="19"/>
                    <a:pt x="26" y="19"/>
                    <a:pt x="26" y="21"/>
                  </a:cubicBezTo>
                  <a:cubicBezTo>
                    <a:pt x="26" y="22"/>
                    <a:pt x="26" y="25"/>
                    <a:pt x="26" y="27"/>
                  </a:cubicBezTo>
                  <a:cubicBezTo>
                    <a:pt x="26" y="29"/>
                    <a:pt x="28" y="32"/>
                    <a:pt x="29" y="34"/>
                  </a:cubicBezTo>
                  <a:cubicBezTo>
                    <a:pt x="30" y="35"/>
                    <a:pt x="33" y="37"/>
                    <a:pt x="35" y="39"/>
                  </a:cubicBezTo>
                  <a:cubicBezTo>
                    <a:pt x="37" y="40"/>
                    <a:pt x="41" y="40"/>
                    <a:pt x="44" y="39"/>
                  </a:cubicBezTo>
                  <a:cubicBezTo>
                    <a:pt x="46" y="38"/>
                    <a:pt x="48" y="39"/>
                    <a:pt x="48" y="41"/>
                  </a:cubicBezTo>
                  <a:cubicBezTo>
                    <a:pt x="48" y="42"/>
                    <a:pt x="49" y="44"/>
                    <a:pt x="50" y="46"/>
                  </a:cubicBezTo>
                  <a:cubicBezTo>
                    <a:pt x="51" y="47"/>
                    <a:pt x="53" y="49"/>
                    <a:pt x="55" y="50"/>
                  </a:cubicBezTo>
                  <a:cubicBezTo>
                    <a:pt x="56" y="51"/>
                    <a:pt x="59" y="53"/>
                    <a:pt x="62" y="53"/>
                  </a:cubicBezTo>
                  <a:cubicBezTo>
                    <a:pt x="64" y="53"/>
                    <a:pt x="67" y="53"/>
                    <a:pt x="68" y="53"/>
                  </a:cubicBezTo>
                  <a:cubicBezTo>
                    <a:pt x="70" y="53"/>
                    <a:pt x="71" y="53"/>
                    <a:pt x="71" y="54"/>
                  </a:cubicBezTo>
                  <a:cubicBezTo>
                    <a:pt x="71" y="55"/>
                    <a:pt x="72" y="57"/>
                    <a:pt x="73" y="58"/>
                  </a:cubicBezTo>
                  <a:cubicBezTo>
                    <a:pt x="74" y="60"/>
                    <a:pt x="76" y="61"/>
                    <a:pt x="79" y="62"/>
                  </a:cubicBezTo>
                  <a:cubicBezTo>
                    <a:pt x="81" y="63"/>
                    <a:pt x="86" y="62"/>
                    <a:pt x="90" y="61"/>
                  </a:cubicBezTo>
                  <a:cubicBezTo>
                    <a:pt x="95" y="60"/>
                    <a:pt x="99" y="59"/>
                    <a:pt x="100" y="59"/>
                  </a:cubicBezTo>
                  <a:cubicBezTo>
                    <a:pt x="101" y="58"/>
                    <a:pt x="102" y="57"/>
                    <a:pt x="101" y="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6EC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2" name="Picture 4" descr="C:\Users\ABC\Desktop\GR-010 (2).png">
            <a:extLst>
              <a:ext uri="{FF2B5EF4-FFF2-40B4-BE49-F238E27FC236}">
                <a16:creationId xmlns:a16="http://schemas.microsoft.com/office/drawing/2014/main" id="{91150997-CDA1-5141-849E-1860377EA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764" y="3949942"/>
            <a:ext cx="6424105" cy="3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C:\Users\ABC\Desktop\GR-010 (2).png">
            <a:extLst>
              <a:ext uri="{FF2B5EF4-FFF2-40B4-BE49-F238E27FC236}">
                <a16:creationId xmlns:a16="http://schemas.microsoft.com/office/drawing/2014/main" id="{805D84B5-32C6-5E46-847E-5629CD3F4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764" y="2566018"/>
            <a:ext cx="6424105" cy="3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37C50B9-143B-9C43-BBFA-E3606E934DEA}"/>
              </a:ext>
            </a:extLst>
          </p:cNvPr>
          <p:cNvSpPr txBox="1"/>
          <p:nvPr/>
        </p:nvSpPr>
        <p:spPr>
          <a:xfrm>
            <a:off x="2875961" y="2864153"/>
            <a:ext cx="625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914377">
              <a:defRPr/>
            </a:pPr>
            <a:r>
              <a:rPr lang="zh-CN" altLang="en-US" sz="3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D0882C-6FF0-2C4A-9473-EB7726CB8675}"/>
              </a:ext>
            </a:extLst>
          </p:cNvPr>
          <p:cNvSpPr txBox="1"/>
          <p:nvPr/>
        </p:nvSpPr>
        <p:spPr>
          <a:xfrm>
            <a:off x="2959937" y="3502666"/>
            <a:ext cx="605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914377">
              <a:defRPr/>
            </a:pPr>
            <a:r>
              <a:rPr lang="en-US" altLang="zh-CN" sz="2000" b="1" dirty="0">
                <a:blipFill>
                  <a:blip r:embed="rId4"/>
                  <a:stretch>
                    <a:fillRect/>
                  </a:stretch>
                </a:blip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THANK YOU FOR LISTENING.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16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2234" y="4618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我们的优势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37411"/>
            <a:ext cx="1740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/>
              <a:t>Our Advantage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710406" y="985024"/>
            <a:ext cx="2391857" cy="214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794" y="2165350"/>
            <a:ext cx="742950" cy="733425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914419" y="1797117"/>
            <a:ext cx="8363162" cy="146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比直播厂商的延时低、交互好</a:t>
            </a:r>
            <a:endParaRPr lang="en-US" altLang="zh-CN" sz="1600" dirty="0">
              <a:solidFill>
                <a:srgbClr val="006E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anose="02010600010101010101" pitchFamily="2" charset="2"/>
              </a:rPr>
              <a:t>比视频会议厂家更懂教育管理</a:t>
            </a:r>
            <a:endParaRPr lang="en-US" altLang="zh-CN" sz="1600" dirty="0">
              <a:solidFill>
                <a:srgbClr val="006E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anose="02010600010101010101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anose="02010600010101010101" pitchFamily="2" charset="2"/>
              </a:rPr>
              <a:t>比传统教育厂商更懂线上教育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D289A6-1A92-DD46-91C6-DB3F9D3D51F0}"/>
              </a:ext>
            </a:extLst>
          </p:cNvPr>
          <p:cNvSpPr/>
          <p:nvPr/>
        </p:nvSpPr>
        <p:spPr>
          <a:xfrm>
            <a:off x="2119693" y="3810429"/>
            <a:ext cx="8363162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来自：教育机构、教育软件行业、视频会议行业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CA0458-2DDD-6841-964A-BB0FE44A7D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943"/>
          <a:stretch/>
        </p:blipFill>
        <p:spPr>
          <a:xfrm>
            <a:off x="1914419" y="4557237"/>
            <a:ext cx="8362950" cy="1750542"/>
          </a:xfrm>
          <a:prstGeom prst="rect">
            <a:avLst/>
          </a:prstGeom>
        </p:spPr>
      </p:pic>
      <p:sp>
        <p:nvSpPr>
          <p:cNvPr id="11" name="Shape 3693">
            <a:extLst>
              <a:ext uri="{FF2B5EF4-FFF2-40B4-BE49-F238E27FC236}">
                <a16:creationId xmlns:a16="http://schemas.microsoft.com/office/drawing/2014/main" id="{1A013B3F-0BF7-C941-A5FB-04D894E80318}"/>
              </a:ext>
            </a:extLst>
          </p:cNvPr>
          <p:cNvSpPr/>
          <p:nvPr/>
        </p:nvSpPr>
        <p:spPr>
          <a:xfrm>
            <a:off x="746958" y="593154"/>
            <a:ext cx="280580" cy="25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5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2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2"/>
                  <a:pt x="11291" y="5462"/>
                </a:cubicBezTo>
                <a:close/>
                <a:moveTo>
                  <a:pt x="12871" y="1481"/>
                </a:moveTo>
                <a:cubicBezTo>
                  <a:pt x="14045" y="751"/>
                  <a:pt x="15436" y="980"/>
                  <a:pt x="15979" y="1990"/>
                </a:cubicBezTo>
                <a:cubicBezTo>
                  <a:pt x="16343" y="2669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2"/>
                  <a:pt x="12120" y="1948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20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5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9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1"/>
                  <a:pt x="16829" y="1461"/>
                </a:cubicBezTo>
                <a:cubicBezTo>
                  <a:pt x="16015" y="-55"/>
                  <a:pt x="14024" y="-456"/>
                  <a:pt x="12380" y="566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6"/>
                  <a:pt x="10937" y="2102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1"/>
                  <a:pt x="10665" y="2098"/>
                </a:cubicBezTo>
                <a:cubicBezTo>
                  <a:pt x="10648" y="2102"/>
                  <a:pt x="10636" y="2116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5"/>
                  <a:pt x="4755" y="1461"/>
                </a:cubicBezTo>
                <a:cubicBezTo>
                  <a:pt x="4301" y="2311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0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0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9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8517" y="4728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公司介绍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37411"/>
            <a:ext cx="2104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Company Profile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9322D9-6F2A-6349-B2D8-55D874875F42}"/>
              </a:ext>
            </a:extLst>
          </p:cNvPr>
          <p:cNvSpPr/>
          <p:nvPr/>
        </p:nvSpPr>
        <p:spPr>
          <a:xfrm>
            <a:off x="-19051" y="5591175"/>
            <a:ext cx="12277725" cy="1289030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710406" y="996114"/>
            <a:ext cx="2106935" cy="1034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877801" y="2002038"/>
            <a:ext cx="8363162" cy="79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眼乾公司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致力于为教育机构提供一站式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SaaS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云解决方案，无需技术研发，即刻就能拥有自己的网校平台。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989B58-06A2-6043-9989-CC910B2795C1}"/>
              </a:ext>
            </a:extLst>
          </p:cNvPr>
          <p:cNvSpPr/>
          <p:nvPr/>
        </p:nvSpPr>
        <p:spPr>
          <a:xfrm>
            <a:off x="1877801" y="3596300"/>
            <a:ext cx="9458414" cy="183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让学生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专注于学习：更轻量化、更好用，随时随地能学习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让老师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专注于教学：为内容创作者、内容输出者打造知识变现工具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006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让经营者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专注于运营：为经营者提供招生、营销和推广，提升用户增长、转化及留存率，实现内容和流量的双向变现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Shape 3686">
            <a:extLst>
              <a:ext uri="{FF2B5EF4-FFF2-40B4-BE49-F238E27FC236}">
                <a16:creationId xmlns:a16="http://schemas.microsoft.com/office/drawing/2014/main" id="{55B456BF-EBAC-CE46-9F42-60702D918F44}"/>
              </a:ext>
            </a:extLst>
          </p:cNvPr>
          <p:cNvSpPr/>
          <p:nvPr/>
        </p:nvSpPr>
        <p:spPr>
          <a:xfrm>
            <a:off x="746360" y="62030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5"/>
                </a:moveTo>
                <a:lnTo>
                  <a:pt x="10800" y="1965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5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3"/>
                  <a:pt x="5941" y="17047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8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5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6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8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5"/>
                  <a:pt x="19636" y="1965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9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8"/>
                  <a:pt x="16278" y="16973"/>
                </a:cubicBezTo>
                <a:lnTo>
                  <a:pt x="16972" y="17667"/>
                </a:lnTo>
                <a:cubicBezTo>
                  <a:pt x="16969" y="17669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9"/>
                  <a:pt x="16972" y="1627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79CA7B-20EA-8544-82FB-C1494CAD9425}"/>
              </a:ext>
            </a:extLst>
          </p:cNvPr>
          <p:cNvGrpSpPr/>
          <p:nvPr/>
        </p:nvGrpSpPr>
        <p:grpSpPr>
          <a:xfrm>
            <a:off x="1186647" y="3560621"/>
            <a:ext cx="432000" cy="432000"/>
            <a:chOff x="8213725" y="1809750"/>
            <a:chExt cx="1554163" cy="1552575"/>
          </a:xfrm>
        </p:grpSpPr>
        <p:sp>
          <p:nvSpPr>
            <p:cNvPr id="12" name="Oval 498">
              <a:extLst>
                <a:ext uri="{FF2B5EF4-FFF2-40B4-BE49-F238E27FC236}">
                  <a16:creationId xmlns:a16="http://schemas.microsoft.com/office/drawing/2014/main" id="{4247075A-14A7-6F4B-81C8-D226B6FCC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725" y="1809750"/>
              <a:ext cx="1554163" cy="1552575"/>
            </a:xfrm>
            <a:prstGeom prst="ellipse">
              <a:avLst/>
            </a:prstGeom>
            <a:solidFill>
              <a:srgbClr val="89B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99">
              <a:extLst>
                <a:ext uri="{FF2B5EF4-FFF2-40B4-BE49-F238E27FC236}">
                  <a16:creationId xmlns:a16="http://schemas.microsoft.com/office/drawing/2014/main" id="{14D15B27-593D-B349-9168-787418154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4175" y="2701925"/>
              <a:ext cx="34925" cy="141288"/>
            </a:xfrm>
            <a:custGeom>
              <a:avLst/>
              <a:gdLst>
                <a:gd name="T0" fmla="*/ 12 w 12"/>
                <a:gd name="T1" fmla="*/ 0 h 50"/>
                <a:gd name="T2" fmla="*/ 0 w 12"/>
                <a:gd name="T3" fmla="*/ 50 h 50"/>
                <a:gd name="T4" fmla="*/ 5 w 12"/>
                <a:gd name="T5" fmla="*/ 50 h 50"/>
                <a:gd name="T6" fmla="*/ 12 w 1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0">
                  <a:moveTo>
                    <a:pt x="12" y="0"/>
                  </a:moveTo>
                  <a:cubicBezTo>
                    <a:pt x="5" y="4"/>
                    <a:pt x="0" y="37"/>
                    <a:pt x="0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33"/>
                    <a:pt x="5" y="15"/>
                    <a:pt x="12" y="0"/>
                  </a:cubicBez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00">
              <a:extLst>
                <a:ext uri="{FF2B5EF4-FFF2-40B4-BE49-F238E27FC236}">
                  <a16:creationId xmlns:a16="http://schemas.microsoft.com/office/drawing/2014/main" id="{9D4E343E-60B0-7247-83CF-E941CCD03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8463" y="2698750"/>
              <a:ext cx="26988" cy="144463"/>
            </a:xfrm>
            <a:custGeom>
              <a:avLst/>
              <a:gdLst>
                <a:gd name="T0" fmla="*/ 9 w 9"/>
                <a:gd name="T1" fmla="*/ 0 h 51"/>
                <a:gd name="T2" fmla="*/ 9 w 9"/>
                <a:gd name="T3" fmla="*/ 0 h 51"/>
                <a:gd name="T4" fmla="*/ 7 w 9"/>
                <a:gd name="T5" fmla="*/ 1 h 51"/>
                <a:gd name="T6" fmla="*/ 0 w 9"/>
                <a:gd name="T7" fmla="*/ 51 h 51"/>
                <a:gd name="T8" fmla="*/ 5 w 9"/>
                <a:gd name="T9" fmla="*/ 51 h 51"/>
                <a:gd name="T10" fmla="*/ 9 w 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0" y="16"/>
                    <a:pt x="0" y="34"/>
                    <a:pt x="0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1" y="33"/>
                    <a:pt x="4" y="17"/>
                    <a:pt x="9" y="0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01">
              <a:extLst>
                <a:ext uri="{FF2B5EF4-FFF2-40B4-BE49-F238E27FC236}">
                  <a16:creationId xmlns:a16="http://schemas.microsoft.com/office/drawing/2014/main" id="{FE61E56C-C499-3C44-83AE-B0A1E5840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638" y="2698750"/>
              <a:ext cx="28575" cy="144463"/>
            </a:xfrm>
            <a:custGeom>
              <a:avLst/>
              <a:gdLst>
                <a:gd name="T0" fmla="*/ 8 w 10"/>
                <a:gd name="T1" fmla="*/ 1 h 51"/>
                <a:gd name="T2" fmla="*/ 8 w 10"/>
                <a:gd name="T3" fmla="*/ 0 h 51"/>
                <a:gd name="T4" fmla="*/ 4 w 10"/>
                <a:gd name="T5" fmla="*/ 51 h 51"/>
                <a:gd name="T6" fmla="*/ 7 w 10"/>
                <a:gd name="T7" fmla="*/ 51 h 51"/>
                <a:gd name="T8" fmla="*/ 8 w 10"/>
                <a:gd name="T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7"/>
                    <a:pt x="0" y="33"/>
                    <a:pt x="4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34"/>
                    <a:pt x="10" y="18"/>
                    <a:pt x="8" y="1"/>
                  </a:cubicBez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2">
              <a:extLst>
                <a:ext uri="{FF2B5EF4-FFF2-40B4-BE49-F238E27FC236}">
                  <a16:creationId xmlns:a16="http://schemas.microsoft.com/office/drawing/2014/main" id="{0EFBCA92-CCA7-414D-BC05-D1145F259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9100" y="2701925"/>
              <a:ext cx="22225" cy="141288"/>
            </a:xfrm>
            <a:custGeom>
              <a:avLst/>
              <a:gdLst>
                <a:gd name="T0" fmla="*/ 3 w 8"/>
                <a:gd name="T1" fmla="*/ 0 h 50"/>
                <a:gd name="T2" fmla="*/ 2 w 8"/>
                <a:gd name="T3" fmla="*/ 0 h 50"/>
                <a:gd name="T4" fmla="*/ 1 w 8"/>
                <a:gd name="T5" fmla="*/ 50 h 50"/>
                <a:gd name="T6" fmla="*/ 8 w 8"/>
                <a:gd name="T7" fmla="*/ 50 h 50"/>
                <a:gd name="T8" fmla="*/ 3 w 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0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17"/>
                    <a:pt x="0" y="33"/>
                    <a:pt x="1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33"/>
                    <a:pt x="7" y="16"/>
                    <a:pt x="3" y="0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3">
              <a:extLst>
                <a:ext uri="{FF2B5EF4-FFF2-40B4-BE49-F238E27FC236}">
                  <a16:creationId xmlns:a16="http://schemas.microsoft.com/office/drawing/2014/main" id="{F30F9A85-F256-ED41-BB36-420952D1C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038" y="2701925"/>
              <a:ext cx="34925" cy="141288"/>
            </a:xfrm>
            <a:custGeom>
              <a:avLst/>
              <a:gdLst>
                <a:gd name="T0" fmla="*/ 0 w 12"/>
                <a:gd name="T1" fmla="*/ 0 h 50"/>
                <a:gd name="T2" fmla="*/ 5 w 12"/>
                <a:gd name="T3" fmla="*/ 50 h 50"/>
                <a:gd name="T4" fmla="*/ 12 w 12"/>
                <a:gd name="T5" fmla="*/ 50 h 50"/>
                <a:gd name="T6" fmla="*/ 0 w 1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0">
                  <a:moveTo>
                    <a:pt x="0" y="0"/>
                  </a:moveTo>
                  <a:cubicBezTo>
                    <a:pt x="4" y="16"/>
                    <a:pt x="5" y="33"/>
                    <a:pt x="5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37"/>
                    <a:pt x="7" y="3"/>
                    <a:pt x="0" y="0"/>
                  </a:cubicBez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04">
              <a:extLst>
                <a:ext uri="{FF2B5EF4-FFF2-40B4-BE49-F238E27FC236}">
                  <a16:creationId xmlns:a16="http://schemas.microsoft.com/office/drawing/2014/main" id="{4F4BF388-BA9B-F147-9794-604CF871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2433638"/>
              <a:ext cx="663575" cy="527050"/>
            </a:xfrm>
            <a:custGeom>
              <a:avLst/>
              <a:gdLst>
                <a:gd name="T0" fmla="*/ 0 w 233"/>
                <a:gd name="T1" fmla="*/ 0 h 185"/>
                <a:gd name="T2" fmla="*/ 0 w 233"/>
                <a:gd name="T3" fmla="*/ 146 h 185"/>
                <a:gd name="T4" fmla="*/ 116 w 233"/>
                <a:gd name="T5" fmla="*/ 185 h 185"/>
                <a:gd name="T6" fmla="*/ 233 w 233"/>
                <a:gd name="T7" fmla="*/ 146 h 185"/>
                <a:gd name="T8" fmla="*/ 233 w 233"/>
                <a:gd name="T9" fmla="*/ 0 h 185"/>
                <a:gd name="T10" fmla="*/ 0 w 233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185">
                  <a:moveTo>
                    <a:pt x="0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0"/>
                    <a:pt x="52" y="185"/>
                    <a:pt x="116" y="185"/>
                  </a:cubicBezTo>
                  <a:cubicBezTo>
                    <a:pt x="181" y="185"/>
                    <a:pt x="233" y="160"/>
                    <a:pt x="233" y="146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E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05">
              <a:extLst>
                <a:ext uri="{FF2B5EF4-FFF2-40B4-BE49-F238E27FC236}">
                  <a16:creationId xmlns:a16="http://schemas.microsoft.com/office/drawing/2014/main" id="{17DF307B-CD92-CA40-9464-134D08EB8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2498725"/>
              <a:ext cx="663575" cy="239713"/>
            </a:xfrm>
            <a:custGeom>
              <a:avLst/>
              <a:gdLst>
                <a:gd name="T0" fmla="*/ 418 w 418"/>
                <a:gd name="T1" fmla="*/ 0 h 151"/>
                <a:gd name="T2" fmla="*/ 0 w 418"/>
                <a:gd name="T3" fmla="*/ 0 h 151"/>
                <a:gd name="T4" fmla="*/ 0 w 418"/>
                <a:gd name="T5" fmla="*/ 76 h 151"/>
                <a:gd name="T6" fmla="*/ 208 w 418"/>
                <a:gd name="T7" fmla="*/ 151 h 151"/>
                <a:gd name="T8" fmla="*/ 418 w 418"/>
                <a:gd name="T9" fmla="*/ 76 h 151"/>
                <a:gd name="T10" fmla="*/ 418 w 418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1">
                  <a:moveTo>
                    <a:pt x="418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208" y="151"/>
                  </a:lnTo>
                  <a:lnTo>
                    <a:pt x="418" y="76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092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6">
              <a:extLst>
                <a:ext uri="{FF2B5EF4-FFF2-40B4-BE49-F238E27FC236}">
                  <a16:creationId xmlns:a16="http://schemas.microsoft.com/office/drawing/2014/main" id="{195B3009-5860-5049-9C65-4B3ADB218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2498725"/>
              <a:ext cx="663575" cy="239713"/>
            </a:xfrm>
            <a:custGeom>
              <a:avLst/>
              <a:gdLst>
                <a:gd name="T0" fmla="*/ 418 w 418"/>
                <a:gd name="T1" fmla="*/ 0 h 151"/>
                <a:gd name="T2" fmla="*/ 0 w 418"/>
                <a:gd name="T3" fmla="*/ 0 h 151"/>
                <a:gd name="T4" fmla="*/ 0 w 418"/>
                <a:gd name="T5" fmla="*/ 76 h 151"/>
                <a:gd name="T6" fmla="*/ 208 w 418"/>
                <a:gd name="T7" fmla="*/ 151 h 151"/>
                <a:gd name="T8" fmla="*/ 418 w 418"/>
                <a:gd name="T9" fmla="*/ 76 h 151"/>
                <a:gd name="T10" fmla="*/ 418 w 418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1">
                  <a:moveTo>
                    <a:pt x="418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208" y="151"/>
                  </a:lnTo>
                  <a:lnTo>
                    <a:pt x="418" y="76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07">
              <a:extLst>
                <a:ext uri="{FF2B5EF4-FFF2-40B4-BE49-F238E27FC236}">
                  <a16:creationId xmlns:a16="http://schemas.microsoft.com/office/drawing/2014/main" id="{61195825-5CBB-EF48-8C0B-584551C64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2236788"/>
              <a:ext cx="1306513" cy="444500"/>
            </a:xfrm>
            <a:custGeom>
              <a:avLst/>
              <a:gdLst>
                <a:gd name="T0" fmla="*/ 412 w 823"/>
                <a:gd name="T1" fmla="*/ 280 h 280"/>
                <a:gd name="T2" fmla="*/ 0 w 823"/>
                <a:gd name="T3" fmla="*/ 135 h 280"/>
                <a:gd name="T4" fmla="*/ 403 w 823"/>
                <a:gd name="T5" fmla="*/ 0 h 280"/>
                <a:gd name="T6" fmla="*/ 823 w 823"/>
                <a:gd name="T7" fmla="*/ 128 h 280"/>
                <a:gd name="T8" fmla="*/ 412 w 823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280">
                  <a:moveTo>
                    <a:pt x="412" y="280"/>
                  </a:moveTo>
                  <a:lnTo>
                    <a:pt x="0" y="135"/>
                  </a:lnTo>
                  <a:lnTo>
                    <a:pt x="403" y="0"/>
                  </a:lnTo>
                  <a:lnTo>
                    <a:pt x="823" y="128"/>
                  </a:lnTo>
                  <a:lnTo>
                    <a:pt x="412" y="280"/>
                  </a:lnTo>
                  <a:close/>
                </a:path>
              </a:pathLst>
            </a:custGeom>
            <a:solidFill>
              <a:srgbClr val="2B5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08">
              <a:extLst>
                <a:ext uri="{FF2B5EF4-FFF2-40B4-BE49-F238E27FC236}">
                  <a16:creationId xmlns:a16="http://schemas.microsoft.com/office/drawing/2014/main" id="{9863A8E6-4313-4844-BB74-CFD4609A7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863" y="2447925"/>
              <a:ext cx="393700" cy="96838"/>
            </a:xfrm>
            <a:custGeom>
              <a:avLst/>
              <a:gdLst>
                <a:gd name="T0" fmla="*/ 248 w 248"/>
                <a:gd name="T1" fmla="*/ 56 h 61"/>
                <a:gd name="T2" fmla="*/ 11 w 248"/>
                <a:gd name="T3" fmla="*/ 0 h 61"/>
                <a:gd name="T4" fmla="*/ 0 w 248"/>
                <a:gd name="T5" fmla="*/ 7 h 61"/>
                <a:gd name="T6" fmla="*/ 232 w 248"/>
                <a:gd name="T7" fmla="*/ 61 h 61"/>
                <a:gd name="T8" fmla="*/ 248 w 248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61">
                  <a:moveTo>
                    <a:pt x="248" y="56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232" y="61"/>
                  </a:lnTo>
                  <a:lnTo>
                    <a:pt x="248" y="56"/>
                  </a:ln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09">
              <a:extLst>
                <a:ext uri="{FF2B5EF4-FFF2-40B4-BE49-F238E27FC236}">
                  <a16:creationId xmlns:a16="http://schemas.microsoft.com/office/drawing/2014/main" id="{881978D3-FCCC-7245-A7DE-44536C161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2436813"/>
              <a:ext cx="36513" cy="31750"/>
            </a:xfrm>
            <a:custGeom>
              <a:avLst/>
              <a:gdLst>
                <a:gd name="T0" fmla="*/ 8 w 13"/>
                <a:gd name="T1" fmla="*/ 10 h 11"/>
                <a:gd name="T2" fmla="*/ 1 w 13"/>
                <a:gd name="T3" fmla="*/ 8 h 11"/>
                <a:gd name="T4" fmla="*/ 5 w 13"/>
                <a:gd name="T5" fmla="*/ 1 h 11"/>
                <a:gd name="T6" fmla="*/ 12 w 13"/>
                <a:gd name="T7" fmla="*/ 3 h 11"/>
                <a:gd name="T8" fmla="*/ 8 w 13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10"/>
                  </a:moveTo>
                  <a:cubicBezTo>
                    <a:pt x="5" y="11"/>
                    <a:pt x="2" y="10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1"/>
                    <a:pt x="12" y="3"/>
                  </a:cubicBezTo>
                  <a:cubicBezTo>
                    <a:pt x="13" y="6"/>
                    <a:pt x="11" y="8"/>
                    <a:pt x="8" y="10"/>
                  </a:cubicBez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10">
              <a:extLst>
                <a:ext uri="{FF2B5EF4-FFF2-40B4-BE49-F238E27FC236}">
                  <a16:creationId xmlns:a16="http://schemas.microsoft.com/office/drawing/2014/main" id="{7D31B18F-E902-0744-801B-ED317D268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1163" y="2536825"/>
              <a:ext cx="25400" cy="161925"/>
            </a:xfrm>
            <a:custGeom>
              <a:avLst/>
              <a:gdLst>
                <a:gd name="T0" fmla="*/ 16 w 16"/>
                <a:gd name="T1" fmla="*/ 98 h 102"/>
                <a:gd name="T2" fmla="*/ 0 w 16"/>
                <a:gd name="T3" fmla="*/ 102 h 102"/>
                <a:gd name="T4" fmla="*/ 0 w 16"/>
                <a:gd name="T5" fmla="*/ 5 h 102"/>
                <a:gd name="T6" fmla="*/ 16 w 16"/>
                <a:gd name="T7" fmla="*/ 0 h 102"/>
                <a:gd name="T8" fmla="*/ 16 w 16"/>
                <a:gd name="T9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2">
                  <a:moveTo>
                    <a:pt x="16" y="98"/>
                  </a:moveTo>
                  <a:lnTo>
                    <a:pt x="0" y="102"/>
                  </a:lnTo>
                  <a:lnTo>
                    <a:pt x="0" y="5"/>
                  </a:lnTo>
                  <a:lnTo>
                    <a:pt x="16" y="0"/>
                  </a:lnTo>
                  <a:lnTo>
                    <a:pt x="16" y="98"/>
                  </a:ln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11">
              <a:extLst>
                <a:ext uri="{FF2B5EF4-FFF2-40B4-BE49-F238E27FC236}">
                  <a16:creationId xmlns:a16="http://schemas.microsoft.com/office/drawing/2014/main" id="{A782FBD5-12CC-D547-8C31-B9FB565BE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7988" y="2662238"/>
              <a:ext cx="33338" cy="55563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D102A1-0263-2642-94F3-D2C278A3C5F0}"/>
              </a:ext>
            </a:extLst>
          </p:cNvPr>
          <p:cNvGrpSpPr/>
          <p:nvPr/>
        </p:nvGrpSpPr>
        <p:grpSpPr>
          <a:xfrm>
            <a:off x="1186647" y="4153516"/>
            <a:ext cx="432000" cy="432000"/>
            <a:chOff x="6318250" y="123825"/>
            <a:chExt cx="1554163" cy="1552575"/>
          </a:xfrm>
        </p:grpSpPr>
        <p:sp>
          <p:nvSpPr>
            <p:cNvPr id="27" name="Oval 152">
              <a:extLst>
                <a:ext uri="{FF2B5EF4-FFF2-40B4-BE49-F238E27FC236}">
                  <a16:creationId xmlns:a16="http://schemas.microsoft.com/office/drawing/2014/main" id="{9AF853C2-5CCD-9344-A9BA-E8941A69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50" y="123825"/>
              <a:ext cx="1554163" cy="1552575"/>
            </a:xfrm>
            <a:prstGeom prst="ellipse">
              <a:avLst/>
            </a:prstGeom>
            <a:solidFill>
              <a:srgbClr val="E24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3">
              <a:extLst>
                <a:ext uri="{FF2B5EF4-FFF2-40B4-BE49-F238E27FC236}">
                  <a16:creationId xmlns:a16="http://schemas.microsoft.com/office/drawing/2014/main" id="{9CF5C115-844C-124B-A422-326DBFD33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13" y="360363"/>
              <a:ext cx="974725" cy="1033463"/>
            </a:xfrm>
            <a:custGeom>
              <a:avLst/>
              <a:gdLst>
                <a:gd name="T0" fmla="*/ 316 w 343"/>
                <a:gd name="T1" fmla="*/ 317 h 363"/>
                <a:gd name="T2" fmla="*/ 210 w 343"/>
                <a:gd name="T3" fmla="*/ 124 h 363"/>
                <a:gd name="T4" fmla="*/ 210 w 343"/>
                <a:gd name="T5" fmla="*/ 41 h 363"/>
                <a:gd name="T6" fmla="*/ 210 w 343"/>
                <a:gd name="T7" fmla="*/ 33 h 363"/>
                <a:gd name="T8" fmla="*/ 231 w 343"/>
                <a:gd name="T9" fmla="*/ 22 h 363"/>
                <a:gd name="T10" fmla="*/ 234 w 343"/>
                <a:gd name="T11" fmla="*/ 0 h 363"/>
                <a:gd name="T12" fmla="*/ 109 w 343"/>
                <a:gd name="T13" fmla="*/ 0 h 363"/>
                <a:gd name="T14" fmla="*/ 112 w 343"/>
                <a:gd name="T15" fmla="*/ 22 h 363"/>
                <a:gd name="T16" fmla="*/ 134 w 343"/>
                <a:gd name="T17" fmla="*/ 33 h 363"/>
                <a:gd name="T18" fmla="*/ 134 w 343"/>
                <a:gd name="T19" fmla="*/ 124 h 363"/>
                <a:gd name="T20" fmla="*/ 28 w 343"/>
                <a:gd name="T21" fmla="*/ 317 h 363"/>
                <a:gd name="T22" fmla="*/ 74 w 343"/>
                <a:gd name="T23" fmla="*/ 363 h 363"/>
                <a:gd name="T24" fmla="*/ 270 w 343"/>
                <a:gd name="T25" fmla="*/ 363 h 363"/>
                <a:gd name="T26" fmla="*/ 316 w 343"/>
                <a:gd name="T27" fmla="*/ 31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3" h="363">
                  <a:moveTo>
                    <a:pt x="316" y="317"/>
                  </a:moveTo>
                  <a:cubicBezTo>
                    <a:pt x="210" y="124"/>
                    <a:pt x="210" y="124"/>
                    <a:pt x="210" y="124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23"/>
                    <a:pt x="225" y="27"/>
                    <a:pt x="231" y="22"/>
                  </a:cubicBezTo>
                  <a:cubicBezTo>
                    <a:pt x="234" y="14"/>
                    <a:pt x="234" y="0"/>
                    <a:pt x="234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4"/>
                    <a:pt x="112" y="22"/>
                  </a:cubicBezTo>
                  <a:cubicBezTo>
                    <a:pt x="118" y="27"/>
                    <a:pt x="132" y="23"/>
                    <a:pt x="134" y="33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28" y="317"/>
                    <a:pt x="0" y="363"/>
                    <a:pt x="74" y="363"/>
                  </a:cubicBezTo>
                  <a:cubicBezTo>
                    <a:pt x="270" y="363"/>
                    <a:pt x="270" y="363"/>
                    <a:pt x="270" y="363"/>
                  </a:cubicBezTo>
                  <a:cubicBezTo>
                    <a:pt x="343" y="363"/>
                    <a:pt x="316" y="317"/>
                    <a:pt x="316" y="317"/>
                  </a:cubicBezTo>
                  <a:close/>
                </a:path>
              </a:pathLst>
            </a:custGeom>
            <a:solidFill>
              <a:srgbClr val="A3C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4">
              <a:extLst>
                <a:ext uri="{FF2B5EF4-FFF2-40B4-BE49-F238E27FC236}">
                  <a16:creationId xmlns:a16="http://schemas.microsoft.com/office/drawing/2014/main" id="{F64CFA49-DB3D-BB48-9363-6834D9B15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13" y="915988"/>
              <a:ext cx="974725" cy="477838"/>
            </a:xfrm>
            <a:custGeom>
              <a:avLst/>
              <a:gdLst>
                <a:gd name="T0" fmla="*/ 249 w 343"/>
                <a:gd name="T1" fmla="*/ 0 h 168"/>
                <a:gd name="T2" fmla="*/ 95 w 343"/>
                <a:gd name="T3" fmla="*/ 0 h 168"/>
                <a:gd name="T4" fmla="*/ 28 w 343"/>
                <a:gd name="T5" fmla="*/ 122 h 168"/>
                <a:gd name="T6" fmla="*/ 74 w 343"/>
                <a:gd name="T7" fmla="*/ 168 h 168"/>
                <a:gd name="T8" fmla="*/ 270 w 343"/>
                <a:gd name="T9" fmla="*/ 168 h 168"/>
                <a:gd name="T10" fmla="*/ 316 w 343"/>
                <a:gd name="T11" fmla="*/ 122 h 168"/>
                <a:gd name="T12" fmla="*/ 249 w 343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168">
                  <a:moveTo>
                    <a:pt x="249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22"/>
                    <a:pt x="0" y="168"/>
                    <a:pt x="74" y="168"/>
                  </a:cubicBezTo>
                  <a:cubicBezTo>
                    <a:pt x="270" y="168"/>
                    <a:pt x="270" y="168"/>
                    <a:pt x="270" y="168"/>
                  </a:cubicBezTo>
                  <a:cubicBezTo>
                    <a:pt x="343" y="168"/>
                    <a:pt x="316" y="122"/>
                    <a:pt x="316" y="122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55">
              <a:extLst>
                <a:ext uri="{FF2B5EF4-FFF2-40B4-BE49-F238E27FC236}">
                  <a16:creationId xmlns:a16="http://schemas.microsoft.com/office/drawing/2014/main" id="{DD80F7DB-DDBD-8945-836C-4A609AC7E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688" y="884238"/>
              <a:ext cx="438150" cy="63500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56">
              <a:extLst>
                <a:ext uri="{FF2B5EF4-FFF2-40B4-BE49-F238E27FC236}">
                  <a16:creationId xmlns:a16="http://schemas.microsoft.com/office/drawing/2014/main" id="{51D5A2B8-81F7-3E4D-80ED-DBBB09EF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2438" y="895350"/>
              <a:ext cx="371475" cy="38100"/>
            </a:xfrm>
            <a:prstGeom prst="ellipse">
              <a:avLst/>
            </a:prstGeom>
            <a:solidFill>
              <a:srgbClr val="FFE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57">
              <a:extLst>
                <a:ext uri="{FF2B5EF4-FFF2-40B4-BE49-F238E27FC236}">
                  <a16:creationId xmlns:a16="http://schemas.microsoft.com/office/drawing/2014/main" id="{AD9EDA91-4641-B945-9767-0D440FB8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6400" y="1239838"/>
              <a:ext cx="119063" cy="117475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158">
              <a:extLst>
                <a:ext uri="{FF2B5EF4-FFF2-40B4-BE49-F238E27FC236}">
                  <a16:creationId xmlns:a16="http://schemas.microsoft.com/office/drawing/2014/main" id="{7BA9CAB1-CE54-CE4C-AFD7-F111D461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5175" y="1225550"/>
              <a:ext cx="119063" cy="120650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59">
              <a:extLst>
                <a:ext uri="{FF2B5EF4-FFF2-40B4-BE49-F238E27FC236}">
                  <a16:creationId xmlns:a16="http://schemas.microsoft.com/office/drawing/2014/main" id="{6DB6B038-CB4C-6648-8A85-8E379E0BA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63" y="1095375"/>
              <a:ext cx="115888" cy="119063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60">
              <a:extLst>
                <a:ext uri="{FF2B5EF4-FFF2-40B4-BE49-F238E27FC236}">
                  <a16:creationId xmlns:a16="http://schemas.microsoft.com/office/drawing/2014/main" id="{B7C85DA8-8327-E04E-9B84-D089AA2E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350" y="1141413"/>
              <a:ext cx="68263" cy="65088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61">
              <a:extLst>
                <a:ext uri="{FF2B5EF4-FFF2-40B4-BE49-F238E27FC236}">
                  <a16:creationId xmlns:a16="http://schemas.microsoft.com/office/drawing/2014/main" id="{0717D746-346A-D045-A9CE-13C92CF0D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038" y="1069975"/>
              <a:ext cx="65088" cy="68263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62">
              <a:extLst>
                <a:ext uri="{FF2B5EF4-FFF2-40B4-BE49-F238E27FC236}">
                  <a16:creationId xmlns:a16="http://schemas.microsoft.com/office/drawing/2014/main" id="{F992D527-F8F5-3642-80DA-B3D6D680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031875"/>
              <a:ext cx="47625" cy="49213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63">
              <a:extLst>
                <a:ext uri="{FF2B5EF4-FFF2-40B4-BE49-F238E27FC236}">
                  <a16:creationId xmlns:a16="http://schemas.microsoft.com/office/drawing/2014/main" id="{90995A0A-8494-604C-9DC4-B8B22366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5963" y="984250"/>
              <a:ext cx="49213" cy="50800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64">
              <a:extLst>
                <a:ext uri="{FF2B5EF4-FFF2-40B4-BE49-F238E27FC236}">
                  <a16:creationId xmlns:a16="http://schemas.microsoft.com/office/drawing/2014/main" id="{52599348-36DB-1847-9D6D-49B9ED570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0375" y="334963"/>
              <a:ext cx="355600" cy="53975"/>
            </a:xfrm>
            <a:prstGeom prst="ellipse">
              <a:avLst/>
            </a:prstGeom>
            <a:solidFill>
              <a:srgbClr val="BAD5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65">
              <a:extLst>
                <a:ext uri="{FF2B5EF4-FFF2-40B4-BE49-F238E27FC236}">
                  <a16:creationId xmlns:a16="http://schemas.microsoft.com/office/drawing/2014/main" id="{005B224C-31C7-104B-87C0-3856ABCE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341313"/>
              <a:ext cx="279400" cy="36513"/>
            </a:xfrm>
            <a:prstGeom prst="ellipse">
              <a:avLst/>
            </a:prstGeom>
            <a:solidFill>
              <a:srgbClr val="A3C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6">
              <a:extLst>
                <a:ext uri="{FF2B5EF4-FFF2-40B4-BE49-F238E27FC236}">
                  <a16:creationId xmlns:a16="http://schemas.microsoft.com/office/drawing/2014/main" id="{85C73B1E-011E-7241-B17E-7F58B87DC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531813"/>
              <a:ext cx="557213" cy="868363"/>
            </a:xfrm>
            <a:custGeom>
              <a:avLst/>
              <a:gdLst>
                <a:gd name="T0" fmla="*/ 125 w 196"/>
                <a:gd name="T1" fmla="*/ 113 h 305"/>
                <a:gd name="T2" fmla="*/ 125 w 196"/>
                <a:gd name="T3" fmla="*/ 24 h 305"/>
                <a:gd name="T4" fmla="*/ 141 w 196"/>
                <a:gd name="T5" fmla="*/ 15 h 305"/>
                <a:gd name="T6" fmla="*/ 143 w 196"/>
                <a:gd name="T7" fmla="*/ 0 h 305"/>
                <a:gd name="T8" fmla="*/ 53 w 196"/>
                <a:gd name="T9" fmla="*/ 0 h 305"/>
                <a:gd name="T10" fmla="*/ 55 w 196"/>
                <a:gd name="T11" fmla="*/ 15 h 305"/>
                <a:gd name="T12" fmla="*/ 71 w 196"/>
                <a:gd name="T13" fmla="*/ 24 h 305"/>
                <a:gd name="T14" fmla="*/ 71 w 196"/>
                <a:gd name="T15" fmla="*/ 113 h 305"/>
                <a:gd name="T16" fmla="*/ 0 w 196"/>
                <a:gd name="T17" fmla="*/ 207 h 305"/>
                <a:gd name="T18" fmla="*/ 98 w 196"/>
                <a:gd name="T19" fmla="*/ 305 h 305"/>
                <a:gd name="T20" fmla="*/ 196 w 196"/>
                <a:gd name="T21" fmla="*/ 207 h 305"/>
                <a:gd name="T22" fmla="*/ 125 w 196"/>
                <a:gd name="T23" fmla="*/ 11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05">
                  <a:moveTo>
                    <a:pt x="125" y="113"/>
                  </a:moveTo>
                  <a:cubicBezTo>
                    <a:pt x="125" y="24"/>
                    <a:pt x="125" y="24"/>
                    <a:pt x="125" y="24"/>
                  </a:cubicBezTo>
                  <a:cubicBezTo>
                    <a:pt x="126" y="16"/>
                    <a:pt x="136" y="19"/>
                    <a:pt x="141" y="15"/>
                  </a:cubicBezTo>
                  <a:cubicBezTo>
                    <a:pt x="143" y="10"/>
                    <a:pt x="143" y="0"/>
                    <a:pt x="14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10"/>
                    <a:pt x="55" y="15"/>
                  </a:cubicBezTo>
                  <a:cubicBezTo>
                    <a:pt x="60" y="19"/>
                    <a:pt x="70" y="16"/>
                    <a:pt x="71" y="24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30" y="125"/>
                    <a:pt x="0" y="163"/>
                    <a:pt x="0" y="207"/>
                  </a:cubicBezTo>
                  <a:cubicBezTo>
                    <a:pt x="0" y="261"/>
                    <a:pt x="44" y="305"/>
                    <a:pt x="98" y="305"/>
                  </a:cubicBezTo>
                  <a:cubicBezTo>
                    <a:pt x="152" y="305"/>
                    <a:pt x="196" y="261"/>
                    <a:pt x="196" y="207"/>
                  </a:cubicBezTo>
                  <a:cubicBezTo>
                    <a:pt x="196" y="163"/>
                    <a:pt x="166" y="125"/>
                    <a:pt x="125" y="113"/>
                  </a:cubicBezTo>
                  <a:close/>
                </a:path>
              </a:pathLst>
            </a:custGeom>
            <a:solidFill>
              <a:srgbClr val="A3C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7">
              <a:extLst>
                <a:ext uri="{FF2B5EF4-FFF2-40B4-BE49-F238E27FC236}">
                  <a16:creationId xmlns:a16="http://schemas.microsoft.com/office/drawing/2014/main" id="{A739E77C-B7E2-6748-9388-2DA250EA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1027113"/>
              <a:ext cx="557213" cy="373063"/>
            </a:xfrm>
            <a:custGeom>
              <a:avLst/>
              <a:gdLst>
                <a:gd name="T0" fmla="*/ 6 w 196"/>
                <a:gd name="T1" fmla="*/ 0 h 131"/>
                <a:gd name="T2" fmla="*/ 0 w 196"/>
                <a:gd name="T3" fmla="*/ 33 h 131"/>
                <a:gd name="T4" fmla="*/ 98 w 196"/>
                <a:gd name="T5" fmla="*/ 131 h 131"/>
                <a:gd name="T6" fmla="*/ 196 w 196"/>
                <a:gd name="T7" fmla="*/ 33 h 131"/>
                <a:gd name="T8" fmla="*/ 190 w 196"/>
                <a:gd name="T9" fmla="*/ 0 h 131"/>
                <a:gd name="T10" fmla="*/ 6 w 196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31">
                  <a:moveTo>
                    <a:pt x="6" y="0"/>
                  </a:moveTo>
                  <a:cubicBezTo>
                    <a:pt x="2" y="10"/>
                    <a:pt x="0" y="21"/>
                    <a:pt x="0" y="33"/>
                  </a:cubicBezTo>
                  <a:cubicBezTo>
                    <a:pt x="0" y="87"/>
                    <a:pt x="44" y="131"/>
                    <a:pt x="98" y="131"/>
                  </a:cubicBezTo>
                  <a:cubicBezTo>
                    <a:pt x="152" y="131"/>
                    <a:pt x="196" y="87"/>
                    <a:pt x="196" y="33"/>
                  </a:cubicBezTo>
                  <a:cubicBezTo>
                    <a:pt x="196" y="21"/>
                    <a:pt x="194" y="10"/>
                    <a:pt x="19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89B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68">
              <a:extLst>
                <a:ext uri="{FF2B5EF4-FFF2-40B4-BE49-F238E27FC236}">
                  <a16:creationId xmlns:a16="http://schemas.microsoft.com/office/drawing/2014/main" id="{A66F3259-DD12-5A4C-8DFC-85788ED9C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990600"/>
              <a:ext cx="523875" cy="73025"/>
            </a:xfrm>
            <a:prstGeom prst="ellipse">
              <a:avLst/>
            </a:prstGeom>
            <a:solidFill>
              <a:srgbClr val="9ED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69">
              <a:extLst>
                <a:ext uri="{FF2B5EF4-FFF2-40B4-BE49-F238E27FC236}">
                  <a16:creationId xmlns:a16="http://schemas.microsoft.com/office/drawing/2014/main" id="{1CE3B445-72EB-AA40-B677-9155BA0FF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9463" y="1004888"/>
              <a:ext cx="438150" cy="44450"/>
            </a:xfrm>
            <a:prstGeom prst="ellipse">
              <a:avLst/>
            </a:prstGeom>
            <a:solidFill>
              <a:srgbClr val="B8F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170">
              <a:extLst>
                <a:ext uri="{FF2B5EF4-FFF2-40B4-BE49-F238E27FC236}">
                  <a16:creationId xmlns:a16="http://schemas.microsoft.com/office/drawing/2014/main" id="{FFA8FA89-0A00-2F47-A0E7-3B53AE82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25" y="1103313"/>
              <a:ext cx="107950" cy="109538"/>
            </a:xfrm>
            <a:prstGeom prst="ellipse">
              <a:avLst/>
            </a:prstGeom>
            <a:solidFill>
              <a:srgbClr val="9ED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71">
              <a:extLst>
                <a:ext uri="{FF2B5EF4-FFF2-40B4-BE49-F238E27FC236}">
                  <a16:creationId xmlns:a16="http://schemas.microsoft.com/office/drawing/2014/main" id="{35CD7DC8-59CF-004B-AB74-25D6D232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975" y="1195388"/>
              <a:ext cx="107950" cy="107950"/>
            </a:xfrm>
            <a:prstGeom prst="ellipse">
              <a:avLst/>
            </a:prstGeom>
            <a:solidFill>
              <a:srgbClr val="9ED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172">
              <a:extLst>
                <a:ext uri="{FF2B5EF4-FFF2-40B4-BE49-F238E27FC236}">
                  <a16:creationId xmlns:a16="http://schemas.microsoft.com/office/drawing/2014/main" id="{079C983E-FBD0-8E4E-8148-20CBDC1A6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1713" y="1296988"/>
              <a:ext cx="61913" cy="60325"/>
            </a:xfrm>
            <a:prstGeom prst="ellipse">
              <a:avLst/>
            </a:prstGeom>
            <a:solidFill>
              <a:srgbClr val="9ED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173">
              <a:extLst>
                <a:ext uri="{FF2B5EF4-FFF2-40B4-BE49-F238E27FC236}">
                  <a16:creationId xmlns:a16="http://schemas.microsoft.com/office/drawing/2014/main" id="{4BF274A0-9A1C-6B44-AD6C-BC5FBB1B3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1103313"/>
              <a:ext cx="41275" cy="46038"/>
            </a:xfrm>
            <a:prstGeom prst="ellipse">
              <a:avLst/>
            </a:prstGeom>
            <a:solidFill>
              <a:srgbClr val="9ED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174">
              <a:extLst>
                <a:ext uri="{FF2B5EF4-FFF2-40B4-BE49-F238E27FC236}">
                  <a16:creationId xmlns:a16="http://schemas.microsoft.com/office/drawing/2014/main" id="{A9F973CC-E725-8A45-93C1-6E3F6B438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06413"/>
              <a:ext cx="255588" cy="47625"/>
            </a:xfrm>
            <a:prstGeom prst="ellipse">
              <a:avLst/>
            </a:prstGeom>
            <a:solidFill>
              <a:srgbClr val="BAD5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75">
              <a:extLst>
                <a:ext uri="{FF2B5EF4-FFF2-40B4-BE49-F238E27FC236}">
                  <a16:creationId xmlns:a16="http://schemas.microsoft.com/office/drawing/2014/main" id="{33D6C6F9-93B1-5D47-8372-D2EA7DFB2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1700" y="511175"/>
              <a:ext cx="198438" cy="34925"/>
            </a:xfrm>
            <a:prstGeom prst="ellipse">
              <a:avLst/>
            </a:prstGeom>
            <a:solidFill>
              <a:srgbClr val="A3C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55D45A8-D40D-5940-85BD-89DFEC8AF15F}"/>
              </a:ext>
            </a:extLst>
          </p:cNvPr>
          <p:cNvGrpSpPr/>
          <p:nvPr/>
        </p:nvGrpSpPr>
        <p:grpSpPr>
          <a:xfrm>
            <a:off x="1185323" y="4745849"/>
            <a:ext cx="432000" cy="432000"/>
            <a:chOff x="10002838" y="3495675"/>
            <a:chExt cx="1554163" cy="1552575"/>
          </a:xfrm>
        </p:grpSpPr>
        <p:sp>
          <p:nvSpPr>
            <p:cNvPr id="52" name="Oval 214">
              <a:extLst>
                <a:ext uri="{FF2B5EF4-FFF2-40B4-BE49-F238E27FC236}">
                  <a16:creationId xmlns:a16="http://schemas.microsoft.com/office/drawing/2014/main" id="{26E2313B-5AE6-7C41-AC1E-B450FD78E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2838" y="3495675"/>
              <a:ext cx="1554163" cy="1552575"/>
            </a:xfrm>
            <a:prstGeom prst="ellipse">
              <a:avLst/>
            </a:prstGeom>
            <a:solidFill>
              <a:srgbClr val="14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5">
              <a:extLst>
                <a:ext uri="{FF2B5EF4-FFF2-40B4-BE49-F238E27FC236}">
                  <a16:creationId xmlns:a16="http://schemas.microsoft.com/office/drawing/2014/main" id="{BDC9A7D9-0EE0-ED42-9D34-68857382A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2338" y="3948113"/>
              <a:ext cx="19050" cy="49213"/>
            </a:xfrm>
            <a:custGeom>
              <a:avLst/>
              <a:gdLst>
                <a:gd name="T0" fmla="*/ 2 w 7"/>
                <a:gd name="T1" fmla="*/ 16 h 17"/>
                <a:gd name="T2" fmla="*/ 7 w 7"/>
                <a:gd name="T3" fmla="*/ 1 h 17"/>
                <a:gd name="T4" fmla="*/ 6 w 7"/>
                <a:gd name="T5" fmla="*/ 0 h 17"/>
                <a:gd name="T6" fmla="*/ 0 w 7"/>
                <a:gd name="T7" fmla="*/ 17 h 17"/>
                <a:gd name="T8" fmla="*/ 2 w 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2" y="16"/>
                  </a:moveTo>
                  <a:cubicBezTo>
                    <a:pt x="2" y="11"/>
                    <a:pt x="4" y="4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0" y="11"/>
                    <a:pt x="0" y="17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rgbClr val="4F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6">
              <a:extLst>
                <a:ext uri="{FF2B5EF4-FFF2-40B4-BE49-F238E27FC236}">
                  <a16:creationId xmlns:a16="http://schemas.microsoft.com/office/drawing/2014/main" id="{B0D70107-8251-0D43-95FF-59370082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5513" y="3979863"/>
              <a:ext cx="107950" cy="190500"/>
            </a:xfrm>
            <a:custGeom>
              <a:avLst/>
              <a:gdLst>
                <a:gd name="T0" fmla="*/ 0 w 38"/>
                <a:gd name="T1" fmla="*/ 63 h 67"/>
                <a:gd name="T2" fmla="*/ 35 w 38"/>
                <a:gd name="T3" fmla="*/ 36 h 67"/>
                <a:gd name="T4" fmla="*/ 24 w 38"/>
                <a:gd name="T5" fmla="*/ 4 h 67"/>
                <a:gd name="T6" fmla="*/ 0 w 38"/>
                <a:gd name="T7" fmla="*/ 5 h 67"/>
                <a:gd name="T8" fmla="*/ 0 w 38"/>
                <a:gd name="T9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7">
                  <a:moveTo>
                    <a:pt x="0" y="63"/>
                  </a:moveTo>
                  <a:cubicBezTo>
                    <a:pt x="15" y="67"/>
                    <a:pt x="32" y="54"/>
                    <a:pt x="35" y="36"/>
                  </a:cubicBezTo>
                  <a:cubicBezTo>
                    <a:pt x="38" y="18"/>
                    <a:pt x="32" y="8"/>
                    <a:pt x="24" y="4"/>
                  </a:cubicBezTo>
                  <a:cubicBezTo>
                    <a:pt x="16" y="0"/>
                    <a:pt x="1" y="5"/>
                    <a:pt x="0" y="5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C90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7">
              <a:extLst>
                <a:ext uri="{FF2B5EF4-FFF2-40B4-BE49-F238E27FC236}">
                  <a16:creationId xmlns:a16="http://schemas.microsoft.com/office/drawing/2014/main" id="{2F03BD37-A46C-C94F-B097-08DF36FC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0" y="3979863"/>
              <a:ext cx="106363" cy="190500"/>
            </a:xfrm>
            <a:custGeom>
              <a:avLst/>
              <a:gdLst>
                <a:gd name="T0" fmla="*/ 37 w 37"/>
                <a:gd name="T1" fmla="*/ 5 h 67"/>
                <a:gd name="T2" fmla="*/ 14 w 37"/>
                <a:gd name="T3" fmla="*/ 4 h 67"/>
                <a:gd name="T4" fmla="*/ 4 w 37"/>
                <a:gd name="T5" fmla="*/ 37 h 67"/>
                <a:gd name="T6" fmla="*/ 37 w 37"/>
                <a:gd name="T7" fmla="*/ 63 h 67"/>
                <a:gd name="T8" fmla="*/ 37 w 37"/>
                <a:gd name="T9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7">
                  <a:moveTo>
                    <a:pt x="37" y="5"/>
                  </a:moveTo>
                  <a:cubicBezTo>
                    <a:pt x="36" y="6"/>
                    <a:pt x="21" y="0"/>
                    <a:pt x="14" y="4"/>
                  </a:cubicBezTo>
                  <a:cubicBezTo>
                    <a:pt x="5" y="9"/>
                    <a:pt x="0" y="19"/>
                    <a:pt x="4" y="37"/>
                  </a:cubicBezTo>
                  <a:cubicBezTo>
                    <a:pt x="8" y="55"/>
                    <a:pt x="20" y="67"/>
                    <a:pt x="37" y="63"/>
                  </a:cubicBezTo>
                  <a:lnTo>
                    <a:pt x="37" y="5"/>
                  </a:lnTo>
                  <a:close/>
                </a:path>
              </a:pathLst>
            </a:custGeom>
            <a:solidFill>
              <a:srgbClr val="DB19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8">
              <a:extLst>
                <a:ext uri="{FF2B5EF4-FFF2-40B4-BE49-F238E27FC236}">
                  <a16:creationId xmlns:a16="http://schemas.microsoft.com/office/drawing/2014/main" id="{5874BFB8-BA67-694C-B0EA-17C405D8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1538" y="3925888"/>
              <a:ext cx="68263" cy="31750"/>
            </a:xfrm>
            <a:custGeom>
              <a:avLst/>
              <a:gdLst>
                <a:gd name="T0" fmla="*/ 24 w 24"/>
                <a:gd name="T1" fmla="*/ 11 h 11"/>
                <a:gd name="T2" fmla="*/ 15 w 24"/>
                <a:gd name="T3" fmla="*/ 3 h 11"/>
                <a:gd name="T4" fmla="*/ 0 w 24"/>
                <a:gd name="T5" fmla="*/ 1 h 11"/>
                <a:gd name="T6" fmla="*/ 0 w 24"/>
                <a:gd name="T7" fmla="*/ 2 h 11"/>
                <a:gd name="T8" fmla="*/ 24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24" y="11"/>
                  </a:moveTo>
                  <a:cubicBezTo>
                    <a:pt x="24" y="11"/>
                    <a:pt x="22" y="5"/>
                    <a:pt x="15" y="3"/>
                  </a:cubicBezTo>
                  <a:cubicBezTo>
                    <a:pt x="9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6"/>
                    <a:pt x="16" y="8"/>
                    <a:pt x="24" y="11"/>
                  </a:cubicBezTo>
                  <a:close/>
                </a:path>
              </a:pathLst>
            </a:custGeom>
            <a:solidFill>
              <a:srgbClr val="128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9">
              <a:extLst>
                <a:ext uri="{FF2B5EF4-FFF2-40B4-BE49-F238E27FC236}">
                  <a16:creationId xmlns:a16="http://schemas.microsoft.com/office/drawing/2014/main" id="{34300386-EAC5-694A-9C12-5035319C3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1538" y="3932238"/>
              <a:ext cx="68263" cy="53975"/>
            </a:xfrm>
            <a:custGeom>
              <a:avLst/>
              <a:gdLst>
                <a:gd name="T0" fmla="*/ 0 w 24"/>
                <a:gd name="T1" fmla="*/ 0 h 19"/>
                <a:gd name="T2" fmla="*/ 4 w 24"/>
                <a:gd name="T3" fmla="*/ 6 h 19"/>
                <a:gd name="T4" fmla="*/ 24 w 24"/>
                <a:gd name="T5" fmla="*/ 9 h 19"/>
                <a:gd name="T6" fmla="*/ 0 w 2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1" y="1"/>
                    <a:pt x="1" y="3"/>
                    <a:pt x="4" y="6"/>
                  </a:cubicBezTo>
                  <a:cubicBezTo>
                    <a:pt x="16" y="19"/>
                    <a:pt x="23" y="10"/>
                    <a:pt x="24" y="9"/>
                  </a:cubicBezTo>
                  <a:cubicBezTo>
                    <a:pt x="16" y="6"/>
                    <a:pt x="7" y="4"/>
                    <a:pt x="0" y="0"/>
                  </a:cubicBezTo>
                  <a:close/>
                </a:path>
              </a:pathLst>
            </a:custGeom>
            <a:solidFill>
              <a:srgbClr val="0E7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20">
              <a:extLst>
                <a:ext uri="{FF2B5EF4-FFF2-40B4-BE49-F238E27FC236}">
                  <a16:creationId xmlns:a16="http://schemas.microsoft.com/office/drawing/2014/main" id="{15FD5B98-0BB1-8C4E-AB44-437452EDF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0713" y="4424363"/>
              <a:ext cx="485775" cy="122238"/>
            </a:xfrm>
            <a:prstGeom prst="rect">
              <a:avLst/>
            </a:prstGeom>
            <a:solidFill>
              <a:srgbClr val="FF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21">
              <a:extLst>
                <a:ext uri="{FF2B5EF4-FFF2-40B4-BE49-F238E27FC236}">
                  <a16:creationId xmlns:a16="http://schemas.microsoft.com/office/drawing/2014/main" id="{C8015B1D-0DBB-024B-94AF-83DB3489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6638" y="4424363"/>
              <a:ext cx="7938" cy="122238"/>
            </a:xfrm>
            <a:prstGeom prst="rect">
              <a:avLst/>
            </a:prstGeom>
            <a:solidFill>
              <a:srgbClr val="BE1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2">
              <a:extLst>
                <a:ext uri="{FF2B5EF4-FFF2-40B4-BE49-F238E27FC236}">
                  <a16:creationId xmlns:a16="http://schemas.microsoft.com/office/drawing/2014/main" id="{FE05DAC5-5070-E54F-BF41-971CB6D0D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9175" y="4424363"/>
              <a:ext cx="7938" cy="122238"/>
            </a:xfrm>
            <a:prstGeom prst="rect">
              <a:avLst/>
            </a:prstGeom>
            <a:solidFill>
              <a:srgbClr val="BE1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23">
              <a:extLst>
                <a:ext uri="{FF2B5EF4-FFF2-40B4-BE49-F238E27FC236}">
                  <a16:creationId xmlns:a16="http://schemas.microsoft.com/office/drawing/2014/main" id="{8B9814BD-90AA-1544-A4BF-73B864853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8538" y="4424363"/>
              <a:ext cx="9525" cy="122238"/>
            </a:xfrm>
            <a:prstGeom prst="rect">
              <a:avLst/>
            </a:prstGeom>
            <a:solidFill>
              <a:srgbClr val="BE1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24">
              <a:extLst>
                <a:ext uri="{FF2B5EF4-FFF2-40B4-BE49-F238E27FC236}">
                  <a16:creationId xmlns:a16="http://schemas.microsoft.com/office/drawing/2014/main" id="{8F024AEE-0CA6-5845-8039-9D4B68C81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0400" y="4424363"/>
              <a:ext cx="7938" cy="122238"/>
            </a:xfrm>
            <a:prstGeom prst="rect">
              <a:avLst/>
            </a:prstGeom>
            <a:solidFill>
              <a:srgbClr val="BE1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25">
              <a:extLst>
                <a:ext uri="{FF2B5EF4-FFF2-40B4-BE49-F238E27FC236}">
                  <a16:creationId xmlns:a16="http://schemas.microsoft.com/office/drawing/2014/main" id="{1A53BF47-9452-9B4E-B6F2-CCB075782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56088"/>
              <a:ext cx="255588" cy="92075"/>
            </a:xfrm>
            <a:prstGeom prst="rect">
              <a:avLst/>
            </a:prstGeom>
            <a:solidFill>
              <a:srgbClr val="F9E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26">
              <a:extLst>
                <a:ext uri="{FF2B5EF4-FFF2-40B4-BE49-F238E27FC236}">
                  <a16:creationId xmlns:a16="http://schemas.microsoft.com/office/drawing/2014/main" id="{7004C3A8-D54F-4D43-86C3-1591AF092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56088"/>
              <a:ext cx="25558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27">
              <a:extLst>
                <a:ext uri="{FF2B5EF4-FFF2-40B4-BE49-F238E27FC236}">
                  <a16:creationId xmlns:a16="http://schemas.microsoft.com/office/drawing/2014/main" id="{21344A58-71C0-0348-AD67-042EC3521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95775"/>
              <a:ext cx="255588" cy="3175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28">
              <a:extLst>
                <a:ext uri="{FF2B5EF4-FFF2-40B4-BE49-F238E27FC236}">
                  <a16:creationId xmlns:a16="http://schemas.microsoft.com/office/drawing/2014/main" id="{37613886-4883-904C-80A4-6BFA7D35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95775"/>
              <a:ext cx="255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29">
              <a:extLst>
                <a:ext uri="{FF2B5EF4-FFF2-40B4-BE49-F238E27FC236}">
                  <a16:creationId xmlns:a16="http://schemas.microsoft.com/office/drawing/2014/main" id="{5C91807C-52EC-464F-9525-C4C9AAECC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21175"/>
              <a:ext cx="255588" cy="3175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30">
              <a:extLst>
                <a:ext uri="{FF2B5EF4-FFF2-40B4-BE49-F238E27FC236}">
                  <a16:creationId xmlns:a16="http://schemas.microsoft.com/office/drawing/2014/main" id="{9B93F1C8-9B41-714E-A224-7BFAC0A0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21175"/>
              <a:ext cx="255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31">
              <a:extLst>
                <a:ext uri="{FF2B5EF4-FFF2-40B4-BE49-F238E27FC236}">
                  <a16:creationId xmlns:a16="http://schemas.microsoft.com/office/drawing/2014/main" id="{CAD3AEA3-EE4B-3142-982E-58B7F5C3B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13238"/>
              <a:ext cx="255588" cy="3175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32">
              <a:extLst>
                <a:ext uri="{FF2B5EF4-FFF2-40B4-BE49-F238E27FC236}">
                  <a16:creationId xmlns:a16="http://schemas.microsoft.com/office/drawing/2014/main" id="{7771262D-75F9-E94C-B623-A781F0753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13238"/>
              <a:ext cx="255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33">
              <a:extLst>
                <a:ext uri="{FF2B5EF4-FFF2-40B4-BE49-F238E27FC236}">
                  <a16:creationId xmlns:a16="http://schemas.microsoft.com/office/drawing/2014/main" id="{259DB94C-E969-574D-A82F-75072587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87838"/>
              <a:ext cx="255588" cy="1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34">
              <a:extLst>
                <a:ext uri="{FF2B5EF4-FFF2-40B4-BE49-F238E27FC236}">
                  <a16:creationId xmlns:a16="http://schemas.microsoft.com/office/drawing/2014/main" id="{A973ED08-FF7E-E241-9B21-AA887290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87838"/>
              <a:ext cx="255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35">
              <a:extLst>
                <a:ext uri="{FF2B5EF4-FFF2-40B4-BE49-F238E27FC236}">
                  <a16:creationId xmlns:a16="http://schemas.microsoft.com/office/drawing/2014/main" id="{F72ABD6F-77AE-D941-95FC-2E19074DE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62438"/>
              <a:ext cx="255588" cy="3175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36">
              <a:extLst>
                <a:ext uri="{FF2B5EF4-FFF2-40B4-BE49-F238E27FC236}">
                  <a16:creationId xmlns:a16="http://schemas.microsoft.com/office/drawing/2014/main" id="{B07A5AE4-1CD4-8348-B71C-892FA88B2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62438"/>
              <a:ext cx="255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37">
              <a:extLst>
                <a:ext uri="{FF2B5EF4-FFF2-40B4-BE49-F238E27FC236}">
                  <a16:creationId xmlns:a16="http://schemas.microsoft.com/office/drawing/2014/main" id="{24A0F1DD-FAAF-BB4C-9BFA-83057C440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41813"/>
              <a:ext cx="255588" cy="1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38">
              <a:extLst>
                <a:ext uri="{FF2B5EF4-FFF2-40B4-BE49-F238E27FC236}">
                  <a16:creationId xmlns:a16="http://schemas.microsoft.com/office/drawing/2014/main" id="{D1C1428B-E6A7-E64B-B9C6-9572FD3C0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341813"/>
              <a:ext cx="255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39">
              <a:extLst>
                <a:ext uri="{FF2B5EF4-FFF2-40B4-BE49-F238E27FC236}">
                  <a16:creationId xmlns:a16="http://schemas.microsoft.com/office/drawing/2014/main" id="{29A6EF03-AFCF-D44A-864F-5A26EA091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70375"/>
              <a:ext cx="255588" cy="1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40">
              <a:extLst>
                <a:ext uri="{FF2B5EF4-FFF2-40B4-BE49-F238E27FC236}">
                  <a16:creationId xmlns:a16="http://schemas.microsoft.com/office/drawing/2014/main" id="{15496D16-76FA-E746-B4C9-E655A9DF1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0" y="4270375"/>
              <a:ext cx="255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41">
              <a:extLst>
                <a:ext uri="{FF2B5EF4-FFF2-40B4-BE49-F238E27FC236}">
                  <a16:creationId xmlns:a16="http://schemas.microsoft.com/office/drawing/2014/main" id="{2C64A295-B27D-D242-A0E0-4A02C038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6425" y="4359275"/>
              <a:ext cx="566738" cy="65088"/>
            </a:xfrm>
            <a:prstGeom prst="rect">
              <a:avLst/>
            </a:prstGeom>
            <a:solidFill>
              <a:srgbClr val="14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42">
              <a:extLst>
                <a:ext uri="{FF2B5EF4-FFF2-40B4-BE49-F238E27FC236}">
                  <a16:creationId xmlns:a16="http://schemas.microsoft.com/office/drawing/2014/main" id="{352D79B8-134E-C444-A400-19B8842E5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6113" y="4359275"/>
              <a:ext cx="14288" cy="650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43">
              <a:extLst>
                <a:ext uri="{FF2B5EF4-FFF2-40B4-BE49-F238E27FC236}">
                  <a16:creationId xmlns:a16="http://schemas.microsoft.com/office/drawing/2014/main" id="{63EFDD95-D9BD-E04F-A698-B7CEA462F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7600" y="4359275"/>
              <a:ext cx="14288" cy="650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44">
              <a:extLst>
                <a:ext uri="{FF2B5EF4-FFF2-40B4-BE49-F238E27FC236}">
                  <a16:creationId xmlns:a16="http://schemas.microsoft.com/office/drawing/2014/main" id="{94F2567D-A2BA-B647-B8C2-F5DCD74F0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5488" y="4162425"/>
              <a:ext cx="315913" cy="79375"/>
            </a:xfrm>
            <a:prstGeom prst="rect">
              <a:avLst/>
            </a:prstGeom>
            <a:solidFill>
              <a:srgbClr val="2B5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45">
              <a:extLst>
                <a:ext uri="{FF2B5EF4-FFF2-40B4-BE49-F238E27FC236}">
                  <a16:creationId xmlns:a16="http://schemas.microsoft.com/office/drawing/2014/main" id="{6C1DB7A9-F3E9-C947-95B9-E1E45808E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7713" y="4162425"/>
              <a:ext cx="6350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46">
              <a:extLst>
                <a:ext uri="{FF2B5EF4-FFF2-40B4-BE49-F238E27FC236}">
                  <a16:creationId xmlns:a16="http://schemas.microsoft.com/office/drawing/2014/main" id="{BDC426AC-D614-FA4D-BB88-E75D16AE9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9650" y="4162425"/>
              <a:ext cx="9525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47">
              <a:extLst>
                <a:ext uri="{FF2B5EF4-FFF2-40B4-BE49-F238E27FC236}">
                  <a16:creationId xmlns:a16="http://schemas.microsoft.com/office/drawing/2014/main" id="{A712D759-5A6B-9D49-A97F-EA009E0EF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8350" y="4162425"/>
              <a:ext cx="7938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D584BEB8-9D05-1C44-AB04-B709A34F9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4241800"/>
              <a:ext cx="284163" cy="117475"/>
            </a:xfrm>
            <a:custGeom>
              <a:avLst/>
              <a:gdLst>
                <a:gd name="T0" fmla="*/ 100 w 100"/>
                <a:gd name="T1" fmla="*/ 21 h 41"/>
                <a:gd name="T2" fmla="*/ 98 w 100"/>
                <a:gd name="T3" fmla="*/ 1 h 41"/>
                <a:gd name="T4" fmla="*/ 98 w 100"/>
                <a:gd name="T5" fmla="*/ 0 h 41"/>
                <a:gd name="T6" fmla="*/ 98 w 100"/>
                <a:gd name="T7" fmla="*/ 0 h 41"/>
                <a:gd name="T8" fmla="*/ 98 w 100"/>
                <a:gd name="T9" fmla="*/ 0 h 41"/>
                <a:gd name="T10" fmla="*/ 98 w 100"/>
                <a:gd name="T11" fmla="*/ 0 h 41"/>
                <a:gd name="T12" fmla="*/ 0 w 100"/>
                <a:gd name="T13" fmla="*/ 0 h 41"/>
                <a:gd name="T14" fmla="*/ 0 w 100"/>
                <a:gd name="T15" fmla="*/ 5 h 41"/>
                <a:gd name="T16" fmla="*/ 93 w 100"/>
                <a:gd name="T17" fmla="*/ 5 h 41"/>
                <a:gd name="T18" fmla="*/ 93 w 100"/>
                <a:gd name="T19" fmla="*/ 37 h 41"/>
                <a:gd name="T20" fmla="*/ 0 w 100"/>
                <a:gd name="T21" fmla="*/ 37 h 41"/>
                <a:gd name="T22" fmla="*/ 0 w 100"/>
                <a:gd name="T23" fmla="*/ 41 h 41"/>
                <a:gd name="T24" fmla="*/ 98 w 100"/>
                <a:gd name="T25" fmla="*/ 41 h 41"/>
                <a:gd name="T26" fmla="*/ 98 w 100"/>
                <a:gd name="T27" fmla="*/ 41 h 41"/>
                <a:gd name="T28" fmla="*/ 100 w 100"/>
                <a:gd name="T2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1">
                  <a:moveTo>
                    <a:pt x="100" y="21"/>
                  </a:moveTo>
                  <a:cubicBezTo>
                    <a:pt x="100" y="11"/>
                    <a:pt x="99" y="2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40"/>
                    <a:pt x="100" y="31"/>
                    <a:pt x="100" y="21"/>
                  </a:cubicBezTo>
                  <a:close/>
                </a:path>
              </a:pathLst>
            </a:custGeom>
            <a:solidFill>
              <a:srgbClr val="5D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3E54DE98-2F1B-DB40-9B65-4C7FE795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525" y="4313238"/>
              <a:ext cx="23813" cy="65088"/>
            </a:xfrm>
            <a:custGeom>
              <a:avLst/>
              <a:gdLst>
                <a:gd name="T0" fmla="*/ 0 w 15"/>
                <a:gd name="T1" fmla="*/ 0 h 41"/>
                <a:gd name="T2" fmla="*/ 0 w 15"/>
                <a:gd name="T3" fmla="*/ 41 h 41"/>
                <a:gd name="T4" fmla="*/ 8 w 15"/>
                <a:gd name="T5" fmla="*/ 36 h 41"/>
                <a:gd name="T6" fmla="*/ 15 w 15"/>
                <a:gd name="T7" fmla="*/ 41 h 41"/>
                <a:gd name="T8" fmla="*/ 15 w 15"/>
                <a:gd name="T9" fmla="*/ 0 h 41"/>
                <a:gd name="T10" fmla="*/ 0 w 1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1">
                  <a:moveTo>
                    <a:pt x="0" y="0"/>
                  </a:moveTo>
                  <a:lnTo>
                    <a:pt x="0" y="41"/>
                  </a:lnTo>
                  <a:lnTo>
                    <a:pt x="8" y="36"/>
                  </a:lnTo>
                  <a:lnTo>
                    <a:pt x="15" y="41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50">
              <a:extLst>
                <a:ext uri="{FF2B5EF4-FFF2-40B4-BE49-F238E27FC236}">
                  <a16:creationId xmlns:a16="http://schemas.microsoft.com/office/drawing/2014/main" id="{46BA27F4-7A87-AD47-B6AF-0ED9324BA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4059238"/>
              <a:ext cx="122238" cy="484188"/>
            </a:xfrm>
            <a:prstGeom prst="rect">
              <a:avLst/>
            </a:prstGeom>
            <a:solidFill>
              <a:srgbClr val="729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51">
              <a:extLst>
                <a:ext uri="{FF2B5EF4-FFF2-40B4-BE49-F238E27FC236}">
                  <a16:creationId xmlns:a16="http://schemas.microsoft.com/office/drawing/2014/main" id="{3D465D32-F2D0-C546-BC5B-B32CE8AB4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4475163"/>
              <a:ext cx="122238" cy="952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52">
              <a:extLst>
                <a:ext uri="{FF2B5EF4-FFF2-40B4-BE49-F238E27FC236}">
                  <a16:creationId xmlns:a16="http://schemas.microsoft.com/office/drawing/2014/main" id="{E59115C3-5012-8042-852B-D60A3AEC5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4438650"/>
              <a:ext cx="122238" cy="7938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53">
              <a:extLst>
                <a:ext uri="{FF2B5EF4-FFF2-40B4-BE49-F238E27FC236}">
                  <a16:creationId xmlns:a16="http://schemas.microsoft.com/office/drawing/2014/main" id="{32BCCE87-7077-A045-AB91-29E30B23F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4100513"/>
              <a:ext cx="122238" cy="7938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54">
              <a:extLst>
                <a:ext uri="{FF2B5EF4-FFF2-40B4-BE49-F238E27FC236}">
                  <a16:creationId xmlns:a16="http://schemas.microsoft.com/office/drawing/2014/main" id="{3885DC38-F14C-434D-8B7C-C97813E2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7350" y="3976688"/>
              <a:ext cx="65088" cy="566738"/>
            </a:xfrm>
            <a:prstGeom prst="rect">
              <a:avLst/>
            </a:prstGeom>
            <a:solidFill>
              <a:srgbClr val="C90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55">
              <a:extLst>
                <a:ext uri="{FF2B5EF4-FFF2-40B4-BE49-F238E27FC236}">
                  <a16:creationId xmlns:a16="http://schemas.microsoft.com/office/drawing/2014/main" id="{248DE16C-15B1-A541-A9A0-5FCF96336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7350" y="4016375"/>
              <a:ext cx="65088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56">
              <a:extLst>
                <a:ext uri="{FF2B5EF4-FFF2-40B4-BE49-F238E27FC236}">
                  <a16:creationId xmlns:a16="http://schemas.microsoft.com/office/drawing/2014/main" id="{E8A96A24-CDB2-DE4B-8372-78150EE8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7350" y="4489450"/>
              <a:ext cx="65088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CD053F7B-9418-714A-9AA9-E082F012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5613" y="4154488"/>
              <a:ext cx="141288" cy="384175"/>
            </a:xfrm>
            <a:custGeom>
              <a:avLst/>
              <a:gdLst>
                <a:gd name="T0" fmla="*/ 63 w 89"/>
                <a:gd name="T1" fmla="*/ 242 h 242"/>
                <a:gd name="T2" fmla="*/ 0 w 89"/>
                <a:gd name="T3" fmla="*/ 7 h 242"/>
                <a:gd name="T4" fmla="*/ 27 w 89"/>
                <a:gd name="T5" fmla="*/ 0 h 242"/>
                <a:gd name="T6" fmla="*/ 89 w 89"/>
                <a:gd name="T7" fmla="*/ 235 h 242"/>
                <a:gd name="T8" fmla="*/ 63 w 89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42">
                  <a:moveTo>
                    <a:pt x="63" y="242"/>
                  </a:moveTo>
                  <a:lnTo>
                    <a:pt x="0" y="7"/>
                  </a:lnTo>
                  <a:lnTo>
                    <a:pt x="27" y="0"/>
                  </a:lnTo>
                  <a:lnTo>
                    <a:pt x="89" y="235"/>
                  </a:lnTo>
                  <a:lnTo>
                    <a:pt x="63" y="242"/>
                  </a:lnTo>
                  <a:close/>
                </a:path>
              </a:pathLst>
            </a:custGeom>
            <a:solidFill>
              <a:srgbClr val="5D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B3B93A2D-A8E0-3048-A6C7-704763B39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3550" y="4183063"/>
              <a:ext cx="42863" cy="19050"/>
            </a:xfrm>
            <a:custGeom>
              <a:avLst/>
              <a:gdLst>
                <a:gd name="T0" fmla="*/ 2 w 27"/>
                <a:gd name="T1" fmla="*/ 12 h 12"/>
                <a:gd name="T2" fmla="*/ 0 w 27"/>
                <a:gd name="T3" fmla="*/ 7 h 12"/>
                <a:gd name="T4" fmla="*/ 27 w 27"/>
                <a:gd name="T5" fmla="*/ 0 h 12"/>
                <a:gd name="T6" fmla="*/ 27 w 27"/>
                <a:gd name="T7" fmla="*/ 5 h 12"/>
                <a:gd name="T8" fmla="*/ 2 w 2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2">
                  <a:moveTo>
                    <a:pt x="2" y="12"/>
                  </a:moveTo>
                  <a:lnTo>
                    <a:pt x="0" y="7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A99B8299-4D51-3B42-B2A4-6D6F15437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00" y="4492625"/>
              <a:ext cx="46038" cy="20638"/>
            </a:xfrm>
            <a:custGeom>
              <a:avLst/>
              <a:gdLst>
                <a:gd name="T0" fmla="*/ 2 w 29"/>
                <a:gd name="T1" fmla="*/ 13 h 13"/>
                <a:gd name="T2" fmla="*/ 0 w 29"/>
                <a:gd name="T3" fmla="*/ 7 h 13"/>
                <a:gd name="T4" fmla="*/ 27 w 29"/>
                <a:gd name="T5" fmla="*/ 0 h 13"/>
                <a:gd name="T6" fmla="*/ 29 w 29"/>
                <a:gd name="T7" fmla="*/ 5 h 13"/>
                <a:gd name="T8" fmla="*/ 2 w 2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" y="13"/>
                  </a:moveTo>
                  <a:lnTo>
                    <a:pt x="0" y="7"/>
                  </a:lnTo>
                  <a:lnTo>
                    <a:pt x="27" y="0"/>
                  </a:lnTo>
                  <a:lnTo>
                    <a:pt x="29" y="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60">
              <a:extLst>
                <a:ext uri="{FF2B5EF4-FFF2-40B4-BE49-F238E27FC236}">
                  <a16:creationId xmlns:a16="http://schemas.microsoft.com/office/drawing/2014/main" id="{51859C88-5AE3-DC48-A561-FC34D1DBF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8450" y="4230688"/>
              <a:ext cx="79375" cy="312738"/>
            </a:xfrm>
            <a:prstGeom prst="rect">
              <a:avLst/>
            </a:prstGeom>
            <a:solidFill>
              <a:srgbClr val="2B5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63DA9B45-EA2D-7B4B-9DCA-001D5259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8450" y="4251325"/>
              <a:ext cx="79375" cy="7938"/>
            </a:xfrm>
            <a:prstGeom prst="rect">
              <a:avLst/>
            </a:prstGeom>
            <a:solidFill>
              <a:srgbClr val="FCFB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62">
              <a:extLst>
                <a:ext uri="{FF2B5EF4-FFF2-40B4-BE49-F238E27FC236}">
                  <a16:creationId xmlns:a16="http://schemas.microsoft.com/office/drawing/2014/main" id="{DBFA248D-D18D-0940-85D1-95C02529E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8450" y="4514850"/>
              <a:ext cx="79375" cy="9525"/>
            </a:xfrm>
            <a:prstGeom prst="rect">
              <a:avLst/>
            </a:prstGeom>
            <a:solidFill>
              <a:srgbClr val="FCFB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63">
              <a:extLst>
                <a:ext uri="{FF2B5EF4-FFF2-40B4-BE49-F238E27FC236}">
                  <a16:creationId xmlns:a16="http://schemas.microsoft.com/office/drawing/2014/main" id="{73840B39-2723-9D40-A71A-1E1BC62F9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388" y="4279900"/>
              <a:ext cx="111125" cy="255588"/>
            </a:xfrm>
            <a:prstGeom prst="rect">
              <a:avLst/>
            </a:prstGeom>
            <a:solidFill>
              <a:srgbClr val="5D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64">
              <a:extLst>
                <a:ext uri="{FF2B5EF4-FFF2-40B4-BE49-F238E27FC236}">
                  <a16:creationId xmlns:a16="http://schemas.microsoft.com/office/drawing/2014/main" id="{57A1048F-A0F0-AC48-A54F-6FC3BBE4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388" y="4279900"/>
              <a:ext cx="11112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65">
              <a:extLst>
                <a:ext uri="{FF2B5EF4-FFF2-40B4-BE49-F238E27FC236}">
                  <a16:creationId xmlns:a16="http://schemas.microsoft.com/office/drawing/2014/main" id="{3FE575D3-37D8-5D47-A9EE-09ABBA1A1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0" y="4279900"/>
              <a:ext cx="90488" cy="255588"/>
            </a:xfrm>
            <a:prstGeom prst="rect">
              <a:avLst/>
            </a:prstGeom>
            <a:solidFill>
              <a:srgbClr val="F9E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66">
              <a:extLst>
                <a:ext uri="{FF2B5EF4-FFF2-40B4-BE49-F238E27FC236}">
                  <a16:creationId xmlns:a16="http://schemas.microsoft.com/office/drawing/2014/main" id="{5EC1E299-EF8D-9C43-88F2-831D148CB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0" y="4279900"/>
              <a:ext cx="904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67">
              <a:extLst>
                <a:ext uri="{FF2B5EF4-FFF2-40B4-BE49-F238E27FC236}">
                  <a16:creationId xmlns:a16="http://schemas.microsoft.com/office/drawing/2014/main" id="{2B8A58D8-FEEA-6545-A320-925EE12FD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0188" y="4279900"/>
              <a:ext cx="3175" cy="255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68">
              <a:extLst>
                <a:ext uri="{FF2B5EF4-FFF2-40B4-BE49-F238E27FC236}">
                  <a16:creationId xmlns:a16="http://schemas.microsoft.com/office/drawing/2014/main" id="{949EDE03-4F8F-9B46-B953-29876A204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0188" y="4279900"/>
              <a:ext cx="31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69">
              <a:extLst>
                <a:ext uri="{FF2B5EF4-FFF2-40B4-BE49-F238E27FC236}">
                  <a16:creationId xmlns:a16="http://schemas.microsoft.com/office/drawing/2014/main" id="{2A5A8E41-3012-B143-90B8-DC8FECC85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7650" y="4279900"/>
              <a:ext cx="3175" cy="255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70">
              <a:extLst>
                <a:ext uri="{FF2B5EF4-FFF2-40B4-BE49-F238E27FC236}">
                  <a16:creationId xmlns:a16="http://schemas.microsoft.com/office/drawing/2014/main" id="{EBF14634-4786-8342-9C93-8A584F32A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7650" y="4279900"/>
              <a:ext cx="31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71">
              <a:extLst>
                <a:ext uri="{FF2B5EF4-FFF2-40B4-BE49-F238E27FC236}">
                  <a16:creationId xmlns:a16="http://schemas.microsoft.com/office/drawing/2014/main" id="{382B1B1C-5813-2646-ABD3-20AE348A4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50" y="4279900"/>
              <a:ext cx="1588" cy="255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72">
              <a:extLst>
                <a:ext uri="{FF2B5EF4-FFF2-40B4-BE49-F238E27FC236}">
                  <a16:creationId xmlns:a16="http://schemas.microsoft.com/office/drawing/2014/main" id="{DE55E83D-AAE1-544C-8CFF-373593AEC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50" y="4279900"/>
              <a:ext cx="15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73">
              <a:extLst>
                <a:ext uri="{FF2B5EF4-FFF2-40B4-BE49-F238E27FC236}">
                  <a16:creationId xmlns:a16="http://schemas.microsoft.com/office/drawing/2014/main" id="{6FC3E531-853D-4443-BA32-85B6773D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850" y="4279900"/>
              <a:ext cx="1588" cy="255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74">
              <a:extLst>
                <a:ext uri="{FF2B5EF4-FFF2-40B4-BE49-F238E27FC236}">
                  <a16:creationId xmlns:a16="http://schemas.microsoft.com/office/drawing/2014/main" id="{266FA441-FD9D-A944-8245-C29E0E5BB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850" y="4279900"/>
              <a:ext cx="1588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75">
              <a:extLst>
                <a:ext uri="{FF2B5EF4-FFF2-40B4-BE49-F238E27FC236}">
                  <a16:creationId xmlns:a16="http://schemas.microsoft.com/office/drawing/2014/main" id="{933A2968-CDFE-A14F-825E-F948C9145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1613" y="4279900"/>
              <a:ext cx="3175" cy="255588"/>
            </a:xfrm>
            <a:prstGeom prst="rect">
              <a:avLst/>
            </a:prstGeom>
            <a:solidFill>
              <a:srgbClr val="F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76">
              <a:extLst>
                <a:ext uri="{FF2B5EF4-FFF2-40B4-BE49-F238E27FC236}">
                  <a16:creationId xmlns:a16="http://schemas.microsoft.com/office/drawing/2014/main" id="{A4CED433-1F4B-2E4C-AA97-FB9AB43C9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1613" y="4279900"/>
              <a:ext cx="3175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77">
              <a:extLst>
                <a:ext uri="{FF2B5EF4-FFF2-40B4-BE49-F238E27FC236}">
                  <a16:creationId xmlns:a16="http://schemas.microsoft.com/office/drawing/2014/main" id="{9C41A43A-10B7-E640-AF3C-E42D11E98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138" y="4543425"/>
              <a:ext cx="1328738" cy="71438"/>
            </a:xfrm>
            <a:prstGeom prst="rect">
              <a:avLst/>
            </a:prstGeom>
            <a:solidFill>
              <a:srgbClr val="664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7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" y="0"/>
            <a:ext cx="12192000" cy="433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00206" y="45228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在云端继续你的业务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" y="103741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无论你遇到什么样的痛点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10406" y="1006455"/>
            <a:ext cx="37898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43180" y="2282084"/>
            <a:ext cx="2324100" cy="3188928"/>
            <a:chOff x="1043180" y="2282084"/>
            <a:chExt cx="2324100" cy="3188928"/>
          </a:xfrm>
        </p:grpSpPr>
        <p:sp>
          <p:nvSpPr>
            <p:cNvPr id="7" name="圆角矩形 6"/>
            <p:cNvSpPr/>
            <p:nvPr/>
          </p:nvSpPr>
          <p:spPr>
            <a:xfrm>
              <a:off x="1043180" y="2450419"/>
              <a:ext cx="2324100" cy="3020593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0046" y="2282084"/>
              <a:ext cx="780098" cy="78009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118677" y="3912910"/>
              <a:ext cx="2186941" cy="53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线下授课由于受地域、时间的限制，学员数量增长缓慢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1118677" y="292307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用户增长缓慢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42096" y="2321638"/>
            <a:ext cx="2324100" cy="3149374"/>
            <a:chOff x="3642096" y="2321638"/>
            <a:chExt cx="2324100" cy="3149374"/>
          </a:xfrm>
        </p:grpSpPr>
        <p:sp>
          <p:nvSpPr>
            <p:cNvPr id="14" name="圆角矩形 13"/>
            <p:cNvSpPr/>
            <p:nvPr/>
          </p:nvSpPr>
          <p:spPr>
            <a:xfrm>
              <a:off x="3642096" y="2450419"/>
              <a:ext cx="2324100" cy="3020593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70143" y="3797493"/>
              <a:ext cx="2186941" cy="763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越来越多的教育机构选择开展线上教育，产品形式单一会缺乏市场竞争力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659" y="2321638"/>
              <a:ext cx="780098" cy="78009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3715380" y="291707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市场竞争激烈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41012" y="2282084"/>
            <a:ext cx="2324100" cy="3188928"/>
            <a:chOff x="6241012" y="2282084"/>
            <a:chExt cx="2324100" cy="3188928"/>
          </a:xfrm>
        </p:grpSpPr>
        <p:sp>
          <p:nvSpPr>
            <p:cNvPr id="17" name="圆角矩形 16"/>
            <p:cNvSpPr/>
            <p:nvPr/>
          </p:nvSpPr>
          <p:spPr>
            <a:xfrm>
              <a:off x="6241012" y="2450419"/>
              <a:ext cx="2324100" cy="3020593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071" y="2282084"/>
              <a:ext cx="780098" cy="78009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286500" y="3966132"/>
              <a:ext cx="2186941" cy="53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扩大网校规模需要设置分校，分校成本高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306606" y="2918649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扩大规模困难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839928" y="2282084"/>
            <a:ext cx="2324100" cy="3188928"/>
            <a:chOff x="8839928" y="2282084"/>
            <a:chExt cx="2324100" cy="3188928"/>
          </a:xfrm>
        </p:grpSpPr>
        <p:sp>
          <p:nvSpPr>
            <p:cNvPr id="23" name="圆角矩形 22"/>
            <p:cNvSpPr/>
            <p:nvPr/>
          </p:nvSpPr>
          <p:spPr>
            <a:xfrm>
              <a:off x="8839928" y="2450419"/>
              <a:ext cx="2324100" cy="3020593"/>
            </a:xfrm>
            <a:prstGeom prst="roundRect">
              <a:avLst>
                <a:gd name="adj" fmla="val 825"/>
              </a:avLst>
            </a:prstGeom>
            <a:solidFill>
              <a:schemeClr val="bg1"/>
            </a:solidFill>
            <a:ln w="6350">
              <a:solidFill>
                <a:srgbClr val="006E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1327" y="2282084"/>
              <a:ext cx="780098" cy="78009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8886382" y="3912910"/>
              <a:ext cx="2186941" cy="53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运营是网校发展的助力，但运营成本却是非常高的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899584" y="291707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运营成本高</a:t>
              </a:r>
            </a:p>
          </p:txBody>
        </p:sp>
      </p:grpSp>
      <p:sp>
        <p:nvSpPr>
          <p:cNvPr id="28" name="Shape 3882">
            <a:extLst>
              <a:ext uri="{FF2B5EF4-FFF2-40B4-BE49-F238E27FC236}">
                <a16:creationId xmlns:a16="http://schemas.microsoft.com/office/drawing/2014/main" id="{957081A3-464A-6047-BCB3-10C342DCB51B}"/>
              </a:ext>
            </a:extLst>
          </p:cNvPr>
          <p:cNvSpPr/>
          <p:nvPr/>
        </p:nvSpPr>
        <p:spPr>
          <a:xfrm>
            <a:off x="769763" y="605946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51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09879" y="50034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我们的解决方案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75955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Our Solution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0406" y="1044999"/>
            <a:ext cx="3105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E3907B-B605-6047-9128-7B88605D345A}"/>
              </a:ext>
            </a:extLst>
          </p:cNvPr>
          <p:cNvGrpSpPr/>
          <p:nvPr/>
        </p:nvGrpSpPr>
        <p:grpSpPr>
          <a:xfrm>
            <a:off x="1985373" y="2261118"/>
            <a:ext cx="2646878" cy="1846824"/>
            <a:chOff x="1370806" y="4364035"/>
            <a:chExt cx="2646878" cy="184682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1CC98D1-5630-2047-8899-5C76C5B330E7}"/>
                </a:ext>
              </a:extLst>
            </p:cNvPr>
            <p:cNvSpPr txBox="1"/>
            <p:nvPr/>
          </p:nvSpPr>
          <p:spPr>
            <a:xfrm>
              <a:off x="1370806" y="4364035"/>
              <a:ext cx="2646878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自主研发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AF0D04-EFD3-E74D-84F4-68DFEE6BD10B}"/>
                </a:ext>
              </a:extLst>
            </p:cNvPr>
            <p:cNvSpPr/>
            <p:nvPr/>
          </p:nvSpPr>
          <p:spPr>
            <a:xfrm>
              <a:off x="1451222" y="5054067"/>
              <a:ext cx="1454244" cy="1156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研发成本    </a:t>
              </a:r>
              <a:r>
                <a:rPr lang="zh-CN" altLang="en-US" sz="1600" dirty="0">
                  <a:solidFill>
                    <a:srgbClr val="FF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高</a:t>
              </a:r>
              <a:endParaRPr lang="en-US" altLang="zh-CN" sz="1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制作周期    </a:t>
              </a:r>
              <a:r>
                <a:rPr lang="zh-CN" altLang="en-US" sz="1600" dirty="0">
                  <a:solidFill>
                    <a:srgbClr val="FF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长</a:t>
              </a:r>
              <a:endParaRPr lang="en-US" altLang="zh-CN" sz="1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试错成本    </a:t>
              </a:r>
              <a:r>
                <a:rPr lang="zh-CN" altLang="en-US" sz="1600" dirty="0">
                  <a:solidFill>
                    <a:srgbClr val="FF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高</a:t>
              </a:r>
            </a:p>
          </p:txBody>
        </p:sp>
      </p:grpSp>
      <p:cxnSp>
        <p:nvCxnSpPr>
          <p:cNvPr id="26" name="直接连接符 15">
            <a:extLst>
              <a:ext uri="{FF2B5EF4-FFF2-40B4-BE49-F238E27FC236}">
                <a16:creationId xmlns:a16="http://schemas.microsoft.com/office/drawing/2014/main" id="{341C07C8-F1C0-7A4A-9EE2-9C9379C5EB26}"/>
              </a:ext>
            </a:extLst>
          </p:cNvPr>
          <p:cNvCxnSpPr/>
          <p:nvPr/>
        </p:nvCxnSpPr>
        <p:spPr>
          <a:xfrm>
            <a:off x="4824161" y="2336505"/>
            <a:ext cx="0" cy="7720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2048B03-AACE-704C-84CC-6D9F1598CBA0}"/>
              </a:ext>
            </a:extLst>
          </p:cNvPr>
          <p:cNvGrpSpPr/>
          <p:nvPr/>
        </p:nvGrpSpPr>
        <p:grpSpPr>
          <a:xfrm>
            <a:off x="5028995" y="2261118"/>
            <a:ext cx="1454244" cy="1846824"/>
            <a:chOff x="3501542" y="4364035"/>
            <a:chExt cx="1454244" cy="184682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60A6AB-E309-1B45-BE91-5E3BEAEE3FA1}"/>
                </a:ext>
              </a:extLst>
            </p:cNvPr>
            <p:cNvSpPr txBox="1"/>
            <p:nvPr/>
          </p:nvSpPr>
          <p:spPr>
            <a:xfrm>
              <a:off x="3535426" y="4364035"/>
              <a:ext cx="1415772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外包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735D852-2DE7-B549-9655-FD6BDBE524B4}"/>
                </a:ext>
              </a:extLst>
            </p:cNvPr>
            <p:cNvSpPr/>
            <p:nvPr/>
          </p:nvSpPr>
          <p:spPr>
            <a:xfrm>
              <a:off x="3501542" y="5054067"/>
              <a:ext cx="1454244" cy="1156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研发成本    </a:t>
              </a:r>
              <a:r>
                <a:rPr lang="zh-CN" altLang="en-US" sz="1600" dirty="0">
                  <a:solidFill>
                    <a:srgbClr val="FF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高</a:t>
              </a:r>
              <a:endParaRPr lang="en-US" altLang="zh-CN" sz="1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制作周期    短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试错成本    低</a:t>
              </a:r>
            </a:p>
          </p:txBody>
        </p:sp>
      </p:grp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BFC4E832-0D6B-7744-8949-C3FECE1792C3}"/>
              </a:ext>
            </a:extLst>
          </p:cNvPr>
          <p:cNvCxnSpPr/>
          <p:nvPr/>
        </p:nvCxnSpPr>
        <p:spPr>
          <a:xfrm>
            <a:off x="6815431" y="2336505"/>
            <a:ext cx="0" cy="7720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687C7CF-432E-084B-8284-E9B74983C123}"/>
              </a:ext>
            </a:extLst>
          </p:cNvPr>
          <p:cNvGrpSpPr/>
          <p:nvPr/>
        </p:nvGrpSpPr>
        <p:grpSpPr>
          <a:xfrm>
            <a:off x="7046942" y="2273474"/>
            <a:ext cx="2918171" cy="1846824"/>
            <a:chOff x="5700046" y="4364034"/>
            <a:chExt cx="2918171" cy="184682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F7B6491-239D-B544-B5B4-464BE9BADAC1}"/>
                </a:ext>
              </a:extLst>
            </p:cNvPr>
            <p:cNvSpPr txBox="1"/>
            <p:nvPr/>
          </p:nvSpPr>
          <p:spPr>
            <a:xfrm>
              <a:off x="5700046" y="4364034"/>
              <a:ext cx="2918171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SaaS</a:t>
              </a:r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模式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77DF2E-1169-474F-AFA8-D7E22E8CD360}"/>
                </a:ext>
              </a:extLst>
            </p:cNvPr>
            <p:cNvSpPr/>
            <p:nvPr/>
          </p:nvSpPr>
          <p:spPr>
            <a:xfrm>
              <a:off x="5840644" y="5054066"/>
              <a:ext cx="1454244" cy="1156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研发成本    低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制作周期    短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试错成本    低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D856544-E410-3E49-BE6E-F361A346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3" y="4444437"/>
            <a:ext cx="1008444" cy="10084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2F2F2"/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B9F72B8-425D-C44C-9BFB-B2D9C876F777}"/>
              </a:ext>
            </a:extLst>
          </p:cNvPr>
          <p:cNvSpPr/>
          <p:nvPr/>
        </p:nvSpPr>
        <p:spPr>
          <a:xfrm>
            <a:off x="0" y="5700969"/>
            <a:ext cx="12192000" cy="1156792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sp>
        <p:nvSpPr>
          <p:cNvPr id="21" name="Shape 3875">
            <a:extLst>
              <a:ext uri="{FF2B5EF4-FFF2-40B4-BE49-F238E27FC236}">
                <a16:creationId xmlns:a16="http://schemas.microsoft.com/office/drawing/2014/main" id="{76C5CA35-61A7-8549-A6DB-B497F979E897}"/>
              </a:ext>
            </a:extLst>
          </p:cNvPr>
          <p:cNvSpPr/>
          <p:nvPr/>
        </p:nvSpPr>
        <p:spPr>
          <a:xfrm>
            <a:off x="772617" y="680736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6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70"/>
                  <a:pt x="13745" y="12600"/>
                </a:cubicBezTo>
                <a:cubicBezTo>
                  <a:pt x="13745" y="14589"/>
                  <a:pt x="12427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70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70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70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70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70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70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996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3700"/>
            <a:ext cx="12192000" cy="3530600"/>
          </a:xfrm>
          <a:prstGeom prst="rect">
            <a:avLst/>
          </a:prstGeom>
        </p:spPr>
      </p:pic>
      <p:pic>
        <p:nvPicPr>
          <p:cNvPr id="2" name="Picture 10" descr="http://imgcache.qq.com/open_proj/proj_qcloud_v2/gateway/event/pc/server01/css/img/img2.32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432"/>
          <a:stretch/>
        </p:blipFill>
        <p:spPr bwMode="auto">
          <a:xfrm>
            <a:off x="1242905" y="1923442"/>
            <a:ext cx="1994508" cy="28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46947" y="46775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我们的产品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250" y="1037411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提供专业的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SaaS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解决方案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710406" y="1006455"/>
            <a:ext cx="25306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0103760-4152-014B-B5B2-F175BE46BB01}"/>
              </a:ext>
            </a:extLst>
          </p:cNvPr>
          <p:cNvGrpSpPr/>
          <p:nvPr/>
        </p:nvGrpSpPr>
        <p:grpSpPr>
          <a:xfrm>
            <a:off x="9164637" y="4038135"/>
            <a:ext cx="3027363" cy="2732957"/>
            <a:chOff x="9164637" y="4038135"/>
            <a:chExt cx="3027363" cy="2732957"/>
          </a:xfrm>
        </p:grpSpPr>
        <p:sp>
          <p:nvSpPr>
            <p:cNvPr id="42" name="等腰三角形 58">
              <a:extLst>
                <a:ext uri="{FF2B5EF4-FFF2-40B4-BE49-F238E27FC236}">
                  <a16:creationId xmlns:a16="http://schemas.microsoft.com/office/drawing/2014/main" id="{47437A21-953B-114F-A7E8-721EB3FDCB66}"/>
                </a:ext>
              </a:extLst>
            </p:cNvPr>
            <p:cNvSpPr/>
            <p:nvPr/>
          </p:nvSpPr>
          <p:spPr>
            <a:xfrm>
              <a:off x="9525108" y="5430674"/>
              <a:ext cx="1162051" cy="130722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  <a:gd name="connsiteX0" fmla="*/ 452437 w 1600201"/>
                <a:gd name="connsiteY0" fmla="*/ 181691 h 732554"/>
                <a:gd name="connsiteX1" fmla="*/ 1600201 w 1600201"/>
                <a:gd name="connsiteY1" fmla="*/ 0 h 732554"/>
                <a:gd name="connsiteX2" fmla="*/ 0 w 1600201"/>
                <a:gd name="connsiteY2" fmla="*/ 732554 h 732554"/>
                <a:gd name="connsiteX3" fmla="*/ 452437 w 1600201"/>
                <a:gd name="connsiteY3" fmla="*/ 181691 h 732554"/>
                <a:gd name="connsiteX0" fmla="*/ 547687 w 1600201"/>
                <a:gd name="connsiteY0" fmla="*/ 0 h 957263"/>
                <a:gd name="connsiteX1" fmla="*/ 1600201 w 1600201"/>
                <a:gd name="connsiteY1" fmla="*/ 224709 h 957263"/>
                <a:gd name="connsiteX2" fmla="*/ 0 w 1600201"/>
                <a:gd name="connsiteY2" fmla="*/ 957263 h 957263"/>
                <a:gd name="connsiteX3" fmla="*/ 547687 w 1600201"/>
                <a:gd name="connsiteY3" fmla="*/ 0 h 957263"/>
                <a:gd name="connsiteX0" fmla="*/ 547687 w 1162051"/>
                <a:gd name="connsiteY0" fmla="*/ 349966 h 1307229"/>
                <a:gd name="connsiteX1" fmla="*/ 1162051 w 1162051"/>
                <a:gd name="connsiteY1" fmla="*/ 0 h 1307229"/>
                <a:gd name="connsiteX2" fmla="*/ 0 w 1162051"/>
                <a:gd name="connsiteY2" fmla="*/ 1307229 h 1307229"/>
                <a:gd name="connsiteX3" fmla="*/ 547687 w 1162051"/>
                <a:gd name="connsiteY3" fmla="*/ 349966 h 130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051" h="1307229">
                  <a:moveTo>
                    <a:pt x="547687" y="349966"/>
                  </a:moveTo>
                  <a:lnTo>
                    <a:pt x="1162051" y="0"/>
                  </a:lnTo>
                  <a:lnTo>
                    <a:pt x="0" y="1307229"/>
                  </a:lnTo>
                  <a:lnTo>
                    <a:pt x="547687" y="349966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1">
              <a:extLst>
                <a:ext uri="{FF2B5EF4-FFF2-40B4-BE49-F238E27FC236}">
                  <a16:creationId xmlns:a16="http://schemas.microsoft.com/office/drawing/2014/main" id="{536B1CE6-8EE7-6D4F-A899-40C71DBB691F}"/>
                </a:ext>
              </a:extLst>
            </p:cNvPr>
            <p:cNvSpPr/>
            <p:nvPr/>
          </p:nvSpPr>
          <p:spPr>
            <a:xfrm>
              <a:off x="10694277" y="4864997"/>
              <a:ext cx="1474792" cy="557087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792" h="557087">
                  <a:moveTo>
                    <a:pt x="0" y="557087"/>
                  </a:moveTo>
                  <a:lnTo>
                    <a:pt x="211934" y="0"/>
                  </a:lnTo>
                  <a:lnTo>
                    <a:pt x="1474792" y="433262"/>
                  </a:lnTo>
                  <a:lnTo>
                    <a:pt x="0" y="55708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58">
              <a:extLst>
                <a:ext uri="{FF2B5EF4-FFF2-40B4-BE49-F238E27FC236}">
                  <a16:creationId xmlns:a16="http://schemas.microsoft.com/office/drawing/2014/main" id="{A44462DE-898F-244D-A822-0096792B296B}"/>
                </a:ext>
              </a:extLst>
            </p:cNvPr>
            <p:cNvSpPr/>
            <p:nvPr/>
          </p:nvSpPr>
          <p:spPr>
            <a:xfrm>
              <a:off x="10914029" y="4654507"/>
              <a:ext cx="1245394" cy="641273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394" h="641273">
                  <a:moveTo>
                    <a:pt x="0" y="203123"/>
                  </a:moveTo>
                  <a:lnTo>
                    <a:pt x="250032" y="0"/>
                  </a:lnTo>
                  <a:lnTo>
                    <a:pt x="1245394" y="641273"/>
                  </a:lnTo>
                  <a:lnTo>
                    <a:pt x="0" y="203123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34">
              <a:extLst>
                <a:ext uri="{FF2B5EF4-FFF2-40B4-BE49-F238E27FC236}">
                  <a16:creationId xmlns:a16="http://schemas.microsoft.com/office/drawing/2014/main" id="{EA838A52-B8AB-6F4C-B86C-F615C4970BE8}"/>
                </a:ext>
              </a:extLst>
            </p:cNvPr>
            <p:cNvSpPr/>
            <p:nvPr/>
          </p:nvSpPr>
          <p:spPr>
            <a:xfrm rot="7233140">
              <a:off x="9433484" y="4630457"/>
              <a:ext cx="1793112" cy="804826"/>
            </a:xfrm>
            <a:custGeom>
              <a:avLst/>
              <a:gdLst>
                <a:gd name="connsiteX0" fmla="*/ 0 w 1634073"/>
                <a:gd name="connsiteY0" fmla="*/ 702844 h 702844"/>
                <a:gd name="connsiteX1" fmla="*/ 412538 w 1634073"/>
                <a:gd name="connsiteY1" fmla="*/ 0 h 702844"/>
                <a:gd name="connsiteX2" fmla="*/ 1634073 w 1634073"/>
                <a:gd name="connsiteY2" fmla="*/ 702844 h 702844"/>
                <a:gd name="connsiteX3" fmla="*/ 0 w 1634073"/>
                <a:gd name="connsiteY3" fmla="*/ 702844 h 702844"/>
                <a:gd name="connsiteX0" fmla="*/ 0 w 1767688"/>
                <a:gd name="connsiteY0" fmla="*/ 807522 h 807522"/>
                <a:gd name="connsiteX1" fmla="*/ 546153 w 1767688"/>
                <a:gd name="connsiteY1" fmla="*/ 0 h 807522"/>
                <a:gd name="connsiteX2" fmla="*/ 1767688 w 1767688"/>
                <a:gd name="connsiteY2" fmla="*/ 702844 h 807522"/>
                <a:gd name="connsiteX3" fmla="*/ 0 w 1767688"/>
                <a:gd name="connsiteY3" fmla="*/ 807522 h 807522"/>
                <a:gd name="connsiteX0" fmla="*/ 0 w 1793112"/>
                <a:gd name="connsiteY0" fmla="*/ 807522 h 807522"/>
                <a:gd name="connsiteX1" fmla="*/ 546153 w 1793112"/>
                <a:gd name="connsiteY1" fmla="*/ 0 h 807522"/>
                <a:gd name="connsiteX2" fmla="*/ 1793112 w 1793112"/>
                <a:gd name="connsiteY2" fmla="*/ 802128 h 807522"/>
                <a:gd name="connsiteX3" fmla="*/ 0 w 1793112"/>
                <a:gd name="connsiteY3" fmla="*/ 807522 h 807522"/>
                <a:gd name="connsiteX0" fmla="*/ 0 w 1793112"/>
                <a:gd name="connsiteY0" fmla="*/ 804826 h 804826"/>
                <a:gd name="connsiteX1" fmla="*/ 466633 w 1793112"/>
                <a:gd name="connsiteY1" fmla="*/ 0 h 804826"/>
                <a:gd name="connsiteX2" fmla="*/ 1793112 w 1793112"/>
                <a:gd name="connsiteY2" fmla="*/ 799432 h 804826"/>
                <a:gd name="connsiteX3" fmla="*/ 0 w 1793112"/>
                <a:gd name="connsiteY3" fmla="*/ 804826 h 80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112" h="804826">
                  <a:moveTo>
                    <a:pt x="0" y="804826"/>
                  </a:moveTo>
                  <a:lnTo>
                    <a:pt x="466633" y="0"/>
                  </a:lnTo>
                  <a:lnTo>
                    <a:pt x="1793112" y="799432"/>
                  </a:lnTo>
                  <a:lnTo>
                    <a:pt x="0" y="8048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33A5554-D3D5-0543-B4A3-C1A0AB4FEC2C}"/>
                </a:ext>
              </a:extLst>
            </p:cNvPr>
            <p:cNvSpPr/>
            <p:nvPr/>
          </p:nvSpPr>
          <p:spPr>
            <a:xfrm>
              <a:off x="9164637" y="4361031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23">
              <a:extLst>
                <a:ext uri="{FF2B5EF4-FFF2-40B4-BE49-F238E27FC236}">
                  <a16:creationId xmlns:a16="http://schemas.microsoft.com/office/drawing/2014/main" id="{2EFCC878-4975-BA4E-ABEA-D4E7D4565B7E}"/>
                </a:ext>
              </a:extLst>
            </p:cNvPr>
            <p:cNvCxnSpPr>
              <a:stCxn id="46" idx="7"/>
            </p:cNvCxnSpPr>
            <p:nvPr/>
          </p:nvCxnSpPr>
          <p:spPr>
            <a:xfrm flipV="1">
              <a:off x="9203661" y="4056233"/>
              <a:ext cx="1232563" cy="311493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BA94ECD-BFEA-6349-906D-4A87F814AE01}"/>
                </a:ext>
              </a:extLst>
            </p:cNvPr>
            <p:cNvSpPr/>
            <p:nvPr/>
          </p:nvSpPr>
          <p:spPr>
            <a:xfrm>
              <a:off x="10415745" y="403813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25">
              <a:extLst>
                <a:ext uri="{FF2B5EF4-FFF2-40B4-BE49-F238E27FC236}">
                  <a16:creationId xmlns:a16="http://schemas.microsoft.com/office/drawing/2014/main" id="{5D1918C9-79F7-9D4A-9AA8-2CD3A0E5FACA}"/>
                </a:ext>
              </a:extLst>
            </p:cNvPr>
            <p:cNvCxnSpPr/>
            <p:nvPr/>
          </p:nvCxnSpPr>
          <p:spPr>
            <a:xfrm flipV="1">
              <a:off x="9539286" y="4074330"/>
              <a:ext cx="889220" cy="1524954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27">
              <a:extLst>
                <a:ext uri="{FF2B5EF4-FFF2-40B4-BE49-F238E27FC236}">
                  <a16:creationId xmlns:a16="http://schemas.microsoft.com/office/drawing/2014/main" id="{5C3588F8-80C5-C644-AACD-B62855E3389F}"/>
                </a:ext>
              </a:extLst>
            </p:cNvPr>
            <p:cNvCxnSpPr>
              <a:stCxn id="60" idx="1"/>
            </p:cNvCxnSpPr>
            <p:nvPr/>
          </p:nvCxnSpPr>
          <p:spPr>
            <a:xfrm flipH="1" flipV="1">
              <a:off x="9187496" y="4406750"/>
              <a:ext cx="330288" cy="1187970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8">
              <a:extLst>
                <a:ext uri="{FF2B5EF4-FFF2-40B4-BE49-F238E27FC236}">
                  <a16:creationId xmlns:a16="http://schemas.microsoft.com/office/drawing/2014/main" id="{E74CFF36-0ED0-9347-B28A-457F1E2CAE7D}"/>
                </a:ext>
              </a:extLst>
            </p:cNvPr>
            <p:cNvCxnSpPr/>
            <p:nvPr/>
          </p:nvCxnSpPr>
          <p:spPr>
            <a:xfrm flipH="1" flipV="1">
              <a:off x="9210357" y="4383891"/>
              <a:ext cx="1692139" cy="475776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29">
              <a:extLst>
                <a:ext uri="{FF2B5EF4-FFF2-40B4-BE49-F238E27FC236}">
                  <a16:creationId xmlns:a16="http://schemas.microsoft.com/office/drawing/2014/main" id="{45924C54-1F3D-9849-8381-54E81180A516}"/>
                </a:ext>
              </a:extLst>
            </p:cNvPr>
            <p:cNvCxnSpPr>
              <a:stCxn id="56" idx="1"/>
              <a:endCxn id="48" idx="5"/>
            </p:cNvCxnSpPr>
            <p:nvPr/>
          </p:nvCxnSpPr>
          <p:spPr>
            <a:xfrm flipH="1" flipV="1">
              <a:off x="10454769" y="4077159"/>
              <a:ext cx="430205" cy="766345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30">
              <a:extLst>
                <a:ext uri="{FF2B5EF4-FFF2-40B4-BE49-F238E27FC236}">
                  <a16:creationId xmlns:a16="http://schemas.microsoft.com/office/drawing/2014/main" id="{B8019FF7-8EBD-FC42-817B-7FD9DBBC1F94}"/>
                </a:ext>
              </a:extLst>
            </p:cNvPr>
            <p:cNvCxnSpPr>
              <a:stCxn id="60" idx="7"/>
              <a:endCxn id="56" idx="3"/>
            </p:cNvCxnSpPr>
            <p:nvPr/>
          </p:nvCxnSpPr>
          <p:spPr>
            <a:xfrm flipV="1">
              <a:off x="9550113" y="4875833"/>
              <a:ext cx="1334861" cy="718887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2092255-B4E2-1944-9364-E93BA05715D0}"/>
                </a:ext>
              </a:extLst>
            </p:cNvPr>
            <p:cNvSpPr/>
            <p:nvPr/>
          </p:nvSpPr>
          <p:spPr>
            <a:xfrm>
              <a:off x="10671972" y="5407353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7B4698C-A6B0-7B45-809F-450187D9E379}"/>
                </a:ext>
              </a:extLst>
            </p:cNvPr>
            <p:cNvSpPr/>
            <p:nvPr/>
          </p:nvSpPr>
          <p:spPr>
            <a:xfrm>
              <a:off x="11148994" y="4643238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549B4E9-DC57-1E43-89BC-0014CE6BF5E3}"/>
                </a:ext>
              </a:extLst>
            </p:cNvPr>
            <p:cNvSpPr/>
            <p:nvPr/>
          </p:nvSpPr>
          <p:spPr>
            <a:xfrm>
              <a:off x="10878279" y="4836809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1">
              <a:extLst>
                <a:ext uri="{FF2B5EF4-FFF2-40B4-BE49-F238E27FC236}">
                  <a16:creationId xmlns:a16="http://schemas.microsoft.com/office/drawing/2014/main" id="{6DD20A3A-13D9-3443-A305-12122B987466}"/>
                </a:ext>
              </a:extLst>
            </p:cNvPr>
            <p:cNvSpPr/>
            <p:nvPr/>
          </p:nvSpPr>
          <p:spPr>
            <a:xfrm>
              <a:off x="9519057" y="5605893"/>
              <a:ext cx="560392" cy="1135731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  <a:gd name="connsiteX0" fmla="*/ 0 w 579442"/>
                <a:gd name="connsiteY0" fmla="*/ 557087 h 557087"/>
                <a:gd name="connsiteX1" fmla="*/ 211934 w 579442"/>
                <a:gd name="connsiteY1" fmla="*/ 0 h 557087"/>
                <a:gd name="connsiteX2" fmla="*/ 579442 w 579442"/>
                <a:gd name="connsiteY2" fmla="*/ 273719 h 557087"/>
                <a:gd name="connsiteX3" fmla="*/ 0 w 579442"/>
                <a:gd name="connsiteY3" fmla="*/ 557087 h 557087"/>
                <a:gd name="connsiteX0" fmla="*/ 0 w 758036"/>
                <a:gd name="connsiteY0" fmla="*/ 557087 h 557087"/>
                <a:gd name="connsiteX1" fmla="*/ 211934 w 758036"/>
                <a:gd name="connsiteY1" fmla="*/ 0 h 557087"/>
                <a:gd name="connsiteX2" fmla="*/ 758036 w 758036"/>
                <a:gd name="connsiteY2" fmla="*/ 164181 h 557087"/>
                <a:gd name="connsiteX3" fmla="*/ 0 w 758036"/>
                <a:gd name="connsiteY3" fmla="*/ 557087 h 557087"/>
                <a:gd name="connsiteX0" fmla="*/ 0 w 569917"/>
                <a:gd name="connsiteY0" fmla="*/ 1145256 h 1145256"/>
                <a:gd name="connsiteX1" fmla="*/ 23815 w 569917"/>
                <a:gd name="connsiteY1" fmla="*/ 0 h 1145256"/>
                <a:gd name="connsiteX2" fmla="*/ 569917 w 569917"/>
                <a:gd name="connsiteY2" fmla="*/ 164181 h 1145256"/>
                <a:gd name="connsiteX3" fmla="*/ 0 w 569917"/>
                <a:gd name="connsiteY3" fmla="*/ 1145256 h 1145256"/>
                <a:gd name="connsiteX0" fmla="*/ 0 w 560392"/>
                <a:gd name="connsiteY0" fmla="*/ 1135731 h 1135731"/>
                <a:gd name="connsiteX1" fmla="*/ 14290 w 560392"/>
                <a:gd name="connsiteY1" fmla="*/ 0 h 1135731"/>
                <a:gd name="connsiteX2" fmla="*/ 560392 w 560392"/>
                <a:gd name="connsiteY2" fmla="*/ 164181 h 1135731"/>
                <a:gd name="connsiteX3" fmla="*/ 0 w 560392"/>
                <a:gd name="connsiteY3" fmla="*/ 1135731 h 1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92" h="1135731">
                  <a:moveTo>
                    <a:pt x="0" y="1135731"/>
                  </a:moveTo>
                  <a:lnTo>
                    <a:pt x="14290" y="0"/>
                  </a:lnTo>
                  <a:lnTo>
                    <a:pt x="560392" y="164181"/>
                  </a:lnTo>
                  <a:lnTo>
                    <a:pt x="0" y="1135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B2A6B80-C1F7-0C42-9CAC-17C7BCCB4A00}"/>
                </a:ext>
              </a:extLst>
            </p:cNvPr>
            <p:cNvSpPr/>
            <p:nvPr/>
          </p:nvSpPr>
          <p:spPr>
            <a:xfrm>
              <a:off x="9504893" y="6725373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726D4046-043C-1B49-B079-EC4501AC7964}"/>
                </a:ext>
              </a:extLst>
            </p:cNvPr>
            <p:cNvSpPr/>
            <p:nvPr/>
          </p:nvSpPr>
          <p:spPr>
            <a:xfrm>
              <a:off x="9538637" y="5429148"/>
              <a:ext cx="1147764" cy="34837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764" h="348379">
                  <a:moveTo>
                    <a:pt x="0" y="181691"/>
                  </a:moveTo>
                  <a:lnTo>
                    <a:pt x="1147764" y="0"/>
                  </a:lnTo>
                  <a:lnTo>
                    <a:pt x="547688" y="348379"/>
                  </a:lnTo>
                  <a:lnTo>
                    <a:pt x="0" y="18169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26877D6-ECD9-CB4B-94F4-85B588963CAB}"/>
                </a:ext>
              </a:extLst>
            </p:cNvPr>
            <p:cNvSpPr/>
            <p:nvPr/>
          </p:nvSpPr>
          <p:spPr>
            <a:xfrm>
              <a:off x="9511089" y="558802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AC4507A-2F13-EB4C-B275-686117EB5524}"/>
                </a:ext>
              </a:extLst>
            </p:cNvPr>
            <p:cNvSpPr/>
            <p:nvPr/>
          </p:nvSpPr>
          <p:spPr>
            <a:xfrm>
              <a:off x="10056426" y="5764191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6313834-BE74-D640-9B3C-21BB95F61D31}"/>
                </a:ext>
              </a:extLst>
            </p:cNvPr>
            <p:cNvSpPr/>
            <p:nvPr/>
          </p:nvSpPr>
          <p:spPr>
            <a:xfrm>
              <a:off x="12163200" y="5284321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64450" y="1889760"/>
            <a:ext cx="2032623" cy="1483397"/>
            <a:chOff x="3673975" y="2764753"/>
            <a:chExt cx="2032623" cy="1483397"/>
          </a:xfrm>
        </p:grpSpPr>
        <p:sp>
          <p:nvSpPr>
            <p:cNvPr id="10" name="圆角矩形 9"/>
            <p:cNvSpPr/>
            <p:nvPr/>
          </p:nvSpPr>
          <p:spPr>
            <a:xfrm>
              <a:off x="4062912" y="3877621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673975" y="2909246"/>
              <a:ext cx="342900" cy="0"/>
            </a:xfrm>
            <a:prstGeom prst="line">
              <a:avLst/>
            </a:prstGeom>
            <a:ln w="19050">
              <a:solidFill>
                <a:srgbClr val="0975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673975" y="4028434"/>
              <a:ext cx="342900" cy="0"/>
            </a:xfrm>
            <a:prstGeom prst="line">
              <a:avLst/>
            </a:prstGeom>
            <a:ln w="19050">
              <a:solidFill>
                <a:srgbClr val="0975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268106" y="3900401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一站式服务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062912" y="3323052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68108" y="334583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专业化运维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062912" y="2764753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268105" y="278753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投入成本低</a:t>
              </a: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6468845" y="2548016"/>
            <a:ext cx="4129552" cy="1897615"/>
          </a:xfrm>
          <a:prstGeom prst="roundRect">
            <a:avLst>
              <a:gd name="adj" fmla="val 1876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84722" y="2616673"/>
            <a:ext cx="4095679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分钟拥有网校，当天即可授课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教学资源按需创建和管理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400" dirty="0"/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强大的运营统计管理，一切做到尽然有序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2500E93-D963-A445-BD08-A216B7FDDD0F}"/>
              </a:ext>
            </a:extLst>
          </p:cNvPr>
          <p:cNvGrpSpPr/>
          <p:nvPr/>
        </p:nvGrpSpPr>
        <p:grpSpPr>
          <a:xfrm>
            <a:off x="3664450" y="3566978"/>
            <a:ext cx="2032623" cy="1483397"/>
            <a:chOff x="3673975" y="2764753"/>
            <a:chExt cx="2032623" cy="1483397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8FB4BE0F-B07F-F841-B16A-1CEEC330E480}"/>
                </a:ext>
              </a:extLst>
            </p:cNvPr>
            <p:cNvSpPr/>
            <p:nvPr/>
          </p:nvSpPr>
          <p:spPr>
            <a:xfrm>
              <a:off x="4062912" y="3877621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15">
              <a:extLst>
                <a:ext uri="{FF2B5EF4-FFF2-40B4-BE49-F238E27FC236}">
                  <a16:creationId xmlns:a16="http://schemas.microsoft.com/office/drawing/2014/main" id="{1F4C9F46-4321-1A45-8094-6CB44BACA972}"/>
                </a:ext>
              </a:extLst>
            </p:cNvPr>
            <p:cNvCxnSpPr/>
            <p:nvPr/>
          </p:nvCxnSpPr>
          <p:spPr>
            <a:xfrm>
              <a:off x="3673975" y="2909246"/>
              <a:ext cx="342900" cy="0"/>
            </a:xfrm>
            <a:prstGeom prst="line">
              <a:avLst/>
            </a:prstGeom>
            <a:ln w="19050">
              <a:solidFill>
                <a:srgbClr val="0975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6">
              <a:extLst>
                <a:ext uri="{FF2B5EF4-FFF2-40B4-BE49-F238E27FC236}">
                  <a16:creationId xmlns:a16="http://schemas.microsoft.com/office/drawing/2014/main" id="{42B873F1-6839-6E42-883F-095E57602EEC}"/>
                </a:ext>
              </a:extLst>
            </p:cNvPr>
            <p:cNvCxnSpPr/>
            <p:nvPr/>
          </p:nvCxnSpPr>
          <p:spPr>
            <a:xfrm>
              <a:off x="3673975" y="4028434"/>
              <a:ext cx="342900" cy="0"/>
            </a:xfrm>
            <a:prstGeom prst="line">
              <a:avLst/>
            </a:prstGeom>
            <a:ln w="19050">
              <a:solidFill>
                <a:srgbClr val="0975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C9E06D4-A375-BC46-BADA-82BDE9D610FB}"/>
                </a:ext>
              </a:extLst>
            </p:cNvPr>
            <p:cNvSpPr txBox="1"/>
            <p:nvPr/>
          </p:nvSpPr>
          <p:spPr>
            <a:xfrm>
              <a:off x="4165517" y="390040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专业售后团队</a:t>
              </a: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A785B2FE-2F96-584C-B2E6-8D23A41144A1}"/>
                </a:ext>
              </a:extLst>
            </p:cNvPr>
            <p:cNvSpPr/>
            <p:nvPr/>
          </p:nvSpPr>
          <p:spPr>
            <a:xfrm>
              <a:off x="4062912" y="3323052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9BC9F8F-08ED-0549-8D18-B1B0FE07CC3E}"/>
                </a:ext>
              </a:extLst>
            </p:cNvPr>
            <p:cNvSpPr txBox="1"/>
            <p:nvPr/>
          </p:nvSpPr>
          <p:spPr>
            <a:xfrm>
              <a:off x="4165517" y="334583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功能定期更新</a:t>
              </a: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81EFACBE-8B9E-B34B-AFFF-C30E6A7B359C}"/>
                </a:ext>
              </a:extLst>
            </p:cNvPr>
            <p:cNvSpPr/>
            <p:nvPr/>
          </p:nvSpPr>
          <p:spPr>
            <a:xfrm>
              <a:off x="4062912" y="2764753"/>
              <a:ext cx="1643686" cy="370529"/>
            </a:xfrm>
            <a:prstGeom prst="roundRect">
              <a:avLst>
                <a:gd name="adj" fmla="val 7576"/>
              </a:avLst>
            </a:prstGeom>
            <a:noFill/>
            <a:ln w="19050">
              <a:solidFill>
                <a:srgbClr val="0975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54357A6-0DBA-C342-9EAC-3502D8465CF1}"/>
                </a:ext>
              </a:extLst>
            </p:cNvPr>
            <p:cNvSpPr txBox="1"/>
            <p:nvPr/>
          </p:nvSpPr>
          <p:spPr>
            <a:xfrm>
              <a:off x="4165515" y="278753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6EC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无需研发成本</a:t>
              </a:r>
            </a:p>
          </p:txBody>
        </p:sp>
      </p:grpSp>
      <p:cxnSp>
        <p:nvCxnSpPr>
          <p:cNvPr id="37" name="直接连接符 15">
            <a:extLst>
              <a:ext uri="{FF2B5EF4-FFF2-40B4-BE49-F238E27FC236}">
                <a16:creationId xmlns:a16="http://schemas.microsoft.com/office/drawing/2014/main" id="{EC191CB6-4BFB-7747-BFC8-1D522629A65B}"/>
              </a:ext>
            </a:extLst>
          </p:cNvPr>
          <p:cNvCxnSpPr/>
          <p:nvPr/>
        </p:nvCxnSpPr>
        <p:spPr>
          <a:xfrm>
            <a:off x="3704884" y="4311738"/>
            <a:ext cx="342900" cy="0"/>
          </a:xfrm>
          <a:prstGeom prst="line">
            <a:avLst/>
          </a:prstGeom>
          <a:ln w="19050">
            <a:solidFill>
              <a:srgbClr val="0975C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15">
            <a:extLst>
              <a:ext uri="{FF2B5EF4-FFF2-40B4-BE49-F238E27FC236}">
                <a16:creationId xmlns:a16="http://schemas.microsoft.com/office/drawing/2014/main" id="{792C7CA6-056E-4441-958B-C7A3C26239C6}"/>
              </a:ext>
            </a:extLst>
          </p:cNvPr>
          <p:cNvCxnSpPr/>
          <p:nvPr/>
        </p:nvCxnSpPr>
        <p:spPr>
          <a:xfrm>
            <a:off x="3686223" y="2636539"/>
            <a:ext cx="342900" cy="0"/>
          </a:xfrm>
          <a:prstGeom prst="line">
            <a:avLst/>
          </a:prstGeom>
          <a:ln w="19050">
            <a:solidFill>
              <a:srgbClr val="0975C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7">
            <a:extLst>
              <a:ext uri="{FF2B5EF4-FFF2-40B4-BE49-F238E27FC236}">
                <a16:creationId xmlns:a16="http://schemas.microsoft.com/office/drawing/2014/main" id="{34B475A8-E639-954E-B380-B16751AB349D}"/>
              </a:ext>
            </a:extLst>
          </p:cNvPr>
          <p:cNvCxnSpPr>
            <a:cxnSpLocks/>
          </p:cNvCxnSpPr>
          <p:nvPr/>
        </p:nvCxnSpPr>
        <p:spPr>
          <a:xfrm>
            <a:off x="3664450" y="2034253"/>
            <a:ext cx="21773" cy="2760519"/>
          </a:xfrm>
          <a:prstGeom prst="line">
            <a:avLst/>
          </a:prstGeom>
          <a:ln w="19050">
            <a:solidFill>
              <a:srgbClr val="0975C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5">
            <a:extLst>
              <a:ext uri="{FF2B5EF4-FFF2-40B4-BE49-F238E27FC236}">
                <a16:creationId xmlns:a16="http://schemas.microsoft.com/office/drawing/2014/main" id="{E5E6CB75-8ACD-2844-89C3-9762DADBCA90}"/>
              </a:ext>
            </a:extLst>
          </p:cNvPr>
          <p:cNvCxnSpPr/>
          <p:nvPr/>
        </p:nvCxnSpPr>
        <p:spPr>
          <a:xfrm>
            <a:off x="3331658" y="3420310"/>
            <a:ext cx="342900" cy="0"/>
          </a:xfrm>
          <a:prstGeom prst="line">
            <a:avLst/>
          </a:prstGeom>
          <a:ln w="19050">
            <a:solidFill>
              <a:srgbClr val="0975C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3AA5C5E-426E-4440-B224-D172CA4E5A6D}"/>
              </a:ext>
            </a:extLst>
          </p:cNvPr>
          <p:cNvSpPr txBox="1"/>
          <p:nvPr/>
        </p:nvSpPr>
        <p:spPr>
          <a:xfrm>
            <a:off x="1587864" y="3179468"/>
            <a:ext cx="164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模式</a:t>
            </a:r>
          </a:p>
        </p:txBody>
      </p:sp>
      <p:sp>
        <p:nvSpPr>
          <p:cNvPr id="64" name="Shape 3753">
            <a:extLst>
              <a:ext uri="{FF2B5EF4-FFF2-40B4-BE49-F238E27FC236}">
                <a16:creationId xmlns:a16="http://schemas.microsoft.com/office/drawing/2014/main" id="{52C892AA-5BB1-5346-B7AC-8BA10D96F685}"/>
              </a:ext>
            </a:extLst>
          </p:cNvPr>
          <p:cNvSpPr/>
          <p:nvPr/>
        </p:nvSpPr>
        <p:spPr>
          <a:xfrm>
            <a:off x="788099" y="6177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1"/>
                  <a:pt x="12764" y="16200"/>
                </a:cubicBezTo>
                <a:cubicBezTo>
                  <a:pt x="12764" y="15930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30"/>
                  <a:pt x="6873" y="16200"/>
                </a:cubicBezTo>
                <a:cubicBezTo>
                  <a:pt x="6873" y="16471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E26E7A-24D4-6543-BB9C-C8173A030B62}"/>
              </a:ext>
            </a:extLst>
          </p:cNvPr>
          <p:cNvSpPr/>
          <p:nvPr/>
        </p:nvSpPr>
        <p:spPr>
          <a:xfrm>
            <a:off x="0" y="5507196"/>
            <a:ext cx="12192000" cy="1350564"/>
          </a:xfrm>
          <a:prstGeom prst="rect">
            <a:avLst/>
          </a:prstGeom>
          <a:solidFill>
            <a:srgbClr val="006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2D557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E096BBF-6499-EC44-817A-07EF0DEF86BD}"/>
              </a:ext>
            </a:extLst>
          </p:cNvPr>
          <p:cNvSpPr/>
          <p:nvPr/>
        </p:nvSpPr>
        <p:spPr>
          <a:xfrm>
            <a:off x="1598140" y="6013137"/>
            <a:ext cx="8995719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你只管运营，其他的技术问题都放心交给我们</a:t>
            </a:r>
          </a:p>
        </p:txBody>
      </p:sp>
    </p:spTree>
    <p:extLst>
      <p:ext uri="{BB962C8B-B14F-4D97-AF65-F5344CB8AC3E}">
        <p14:creationId xmlns:p14="http://schemas.microsoft.com/office/powerpoint/2010/main" val="2027742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13" grpId="0"/>
      <p:bldP spid="66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5109</TotalTime>
  <Words>1716</Words>
  <Application>Microsoft Macintosh PowerPoint</Application>
  <PresentationFormat>宽屏</PresentationFormat>
  <Paragraphs>407</Paragraphs>
  <Slides>43</Slides>
  <Notes>35</Notes>
  <HiddenSlides>0</HiddenSlides>
  <MMClips>6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等线</vt:lpstr>
      <vt:lpstr>方正兰亭粗黑_GBK</vt:lpstr>
      <vt:lpstr>方正兰亭细黑_GBK_M</vt:lpstr>
      <vt:lpstr>思源黑体 CN Heavy</vt:lpstr>
      <vt:lpstr>思源黑体 CN Light</vt:lpstr>
      <vt:lpstr>思源黑体 CN Medium</vt:lpstr>
      <vt:lpstr>微软雅黑</vt:lpstr>
      <vt:lpstr>微软雅黑</vt:lpstr>
      <vt:lpstr>微软雅黑 Light</vt:lpstr>
      <vt:lpstr>Microsoft JhengHei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su wenbo</cp:lastModifiedBy>
  <cp:revision>442</cp:revision>
  <dcterms:created xsi:type="dcterms:W3CDTF">2015-11-26T12:54:06Z</dcterms:created>
  <dcterms:modified xsi:type="dcterms:W3CDTF">2020-05-13T09:25:59Z</dcterms:modified>
</cp:coreProperties>
</file>